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3.xml" ContentType="application/vnd.openxmlformats-officedocument.theme+xml"/>
  <Override PartName="/ppt/theme/themeOverride13.xml" ContentType="application/vnd.openxmlformats-officedocument.themeOverride+xml"/>
  <Override PartName="/ppt/theme/themeOverride14.xml" ContentType="application/vnd.openxmlformats-officedocument.themeOverride+xml"/>
  <Override PartName="/ppt/theme/themeOverride15.xml" ContentType="application/vnd.openxmlformats-officedocument.themeOverride+xml"/>
  <Override PartName="/ppt/theme/themeOverride16.xml" ContentType="application/vnd.openxmlformats-officedocument.themeOverride+xml"/>
  <Override PartName="/ppt/theme/themeOverride17.xml" ContentType="application/vnd.openxmlformats-officedocument.themeOverrid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4.xml" ContentType="application/vnd.openxmlformats-officedocument.theme+xml"/>
  <Override PartName="/ppt/theme/themeOverride18.xml" ContentType="application/vnd.openxmlformats-officedocument.themeOverride+xml"/>
  <Override PartName="/ppt/theme/themeOverride19.xml" ContentType="application/vnd.openxmlformats-officedocument.themeOverride+xml"/>
  <Override PartName="/ppt/theme/themeOverride20.xml" ContentType="application/vnd.openxmlformats-officedocument.themeOverride+xml"/>
  <Override PartName="/ppt/theme/themeOverride21.xml" ContentType="application/vnd.openxmlformats-officedocument.themeOverride+xml"/>
  <Override PartName="/ppt/theme/themeOverride22.xml" ContentType="application/vnd.openxmlformats-officedocument.themeOverride+xml"/>
  <Override PartName="/ppt/theme/themeOverride23.xml" ContentType="application/vnd.openxmlformats-officedocument.themeOverride+xml"/>
  <Override PartName="/ppt/theme/themeOverride24.xml" ContentType="application/vnd.openxmlformats-officedocument.themeOverrid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5.xml" ContentType="application/vnd.openxmlformats-officedocument.theme+xml"/>
  <Override PartName="/ppt/theme/themeOverride25.xml" ContentType="application/vnd.openxmlformats-officedocument.themeOverride+xml"/>
  <Override PartName="/ppt/theme/themeOverride26.xml" ContentType="application/vnd.openxmlformats-officedocument.themeOverride+xml"/>
  <Override PartName="/ppt/theme/themeOverride27.xml" ContentType="application/vnd.openxmlformats-officedocument.themeOverride+xml"/>
  <Override PartName="/ppt/theme/themeOverride28.xml" ContentType="application/vnd.openxmlformats-officedocument.themeOverride+xml"/>
  <Override PartName="/ppt/theme/themeOverride29.xml" ContentType="application/vnd.openxmlformats-officedocument.themeOverride+xml"/>
  <Override PartName="/ppt/theme/themeOverride30.xml" ContentType="application/vnd.openxmlformats-officedocument.themeOverride+xml"/>
  <Override PartName="/ppt/theme/themeOverride31.xml" ContentType="application/vnd.openxmlformats-officedocument.themeOverrid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6.xml" ContentType="application/vnd.openxmlformats-officedocument.theme+xml"/>
  <Override PartName="/ppt/theme/themeOverride32.xml" ContentType="application/vnd.openxmlformats-officedocument.themeOverride+xml"/>
  <Override PartName="/ppt/theme/themeOverride33.xml" ContentType="application/vnd.openxmlformats-officedocument.themeOverride+xml"/>
  <Override PartName="/ppt/theme/themeOverride34.xml" ContentType="application/vnd.openxmlformats-officedocument.themeOverride+xml"/>
  <Override PartName="/ppt/theme/themeOverride35.xml" ContentType="application/vnd.openxmlformats-officedocument.themeOverride+xml"/>
  <Override PartName="/ppt/theme/themeOverride36.xml" ContentType="application/vnd.openxmlformats-officedocument.themeOverride+xml"/>
  <Override PartName="/ppt/theme/themeOverride37.xml" ContentType="application/vnd.openxmlformats-officedocument.themeOverride+xml"/>
  <Override PartName="/ppt/theme/themeOverride38.xml" ContentType="application/vnd.openxmlformats-officedocument.themeOverride+xml"/>
  <Override PartName="/ppt/theme/theme7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1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notesSlides/notesSlide2.xml" ContentType="application/vnd.openxmlformats-officedocument.presentationml.notesSlide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notesSlides/notesSlide3.xml" ContentType="application/vnd.openxmlformats-officedocument.presentationml.notesSlide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notesSlides/notesSlide4.xml" ContentType="application/vnd.openxmlformats-officedocument.presentationml.notesSlide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notesSlides/notesSlide5.xml" ContentType="application/vnd.openxmlformats-officedocument.presentationml.notesSlide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notesSlides/notesSlide6.xml" ContentType="application/vnd.openxmlformats-officedocument.presentationml.notesSlide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notesSlides/notesSlide7.xml" ContentType="application/vnd.openxmlformats-officedocument.presentationml.notesSlide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notesSlides/notesSlide8.xml" ContentType="application/vnd.openxmlformats-officedocument.presentationml.notesSlide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notesSlides/notesSlide9.xml" ContentType="application/vnd.openxmlformats-officedocument.presentationml.notesSlide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notesSlides/notesSlide10.xml" ContentType="application/vnd.openxmlformats-officedocument.presentationml.notesSlide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notesSlides/notesSlide11.xml" ContentType="application/vnd.openxmlformats-officedocument.presentationml.notesSlide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notesSlides/notesSlide12.xml" ContentType="application/vnd.openxmlformats-officedocument.presentationml.notesSlide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68" r:id="rId2"/>
    <p:sldMasterId id="2147483675" r:id="rId3"/>
    <p:sldMasterId id="2147483681" r:id="rId4"/>
    <p:sldMasterId id="2147483690" r:id="rId5"/>
    <p:sldMasterId id="2147483698" r:id="rId6"/>
  </p:sldMasterIdLst>
  <p:notesMasterIdLst>
    <p:notesMasterId r:id="rId20"/>
  </p:notesMasterIdLst>
  <p:sldIdLst>
    <p:sldId id="293" r:id="rId7"/>
    <p:sldId id="11089942" r:id="rId8"/>
    <p:sldId id="1159" r:id="rId9"/>
    <p:sldId id="11090039" r:id="rId10"/>
    <p:sldId id="11090044" r:id="rId11"/>
    <p:sldId id="1309" r:id="rId12"/>
    <p:sldId id="352" r:id="rId13"/>
    <p:sldId id="275" r:id="rId14"/>
    <p:sldId id="325" r:id="rId15"/>
    <p:sldId id="11090040" r:id="rId16"/>
    <p:sldId id="11090045" r:id="rId17"/>
    <p:sldId id="11090042" r:id="rId18"/>
    <p:sldId id="11089961" r:id="rId19"/>
  </p:sldIdLst>
  <p:sldSz cx="12192000" cy="6858000"/>
  <p:notesSz cx="6858000" cy="9144000"/>
  <p:custDataLst>
    <p:tags r:id="rId21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申 雪" initials="申" lastIdx="2" clrIdx="0">
    <p:extLst>
      <p:ext uri="{19B8F6BF-5375-455C-9EA6-DF929625EA0E}">
        <p15:presenceInfo xmlns:p15="http://schemas.microsoft.com/office/powerpoint/2012/main" userId="6659d220bb3f1d3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9" d="100"/>
          <a:sy n="69" d="100"/>
        </p:scale>
        <p:origin x="36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21" Type="http://schemas.openxmlformats.org/officeDocument/2006/relationships/tags" Target="tags/tag1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presProps" Target="presProp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2773B0-71D8-4351-AB31-8035291428D8}" type="datetimeFigureOut">
              <a:rPr lang="zh-CN" altLang="en-US" smtClean="0"/>
              <a:t>2023/5/22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3D28F9-2DCC-48B0-B5C6-CA959D765ED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39353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6A7212-17FA-43AA-85E3-2B6D037860C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683199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Generate By MotionGo-ChatPPT.
Home</a:t>
            </a:r>
            <a:r>
              <a:rPr lang="zh-CN" altLang="en-US"/>
              <a:t>：</a:t>
            </a:r>
            <a:r>
              <a:rPr lang="en-US" altLang="zh-CN"/>
              <a:t>motion.yoo-ai.com
AIGC 2023/5/20 14:32:13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9C9C44E-1277-4CF2-BCDA-2C390208C40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761754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Generate By MotionGo-ChatPPT.
Home</a:t>
            </a:r>
            <a:r>
              <a:rPr lang="zh-CN" altLang="en-US"/>
              <a:t>：</a:t>
            </a:r>
            <a:r>
              <a:rPr lang="en-US" altLang="zh-CN"/>
              <a:t>motion.yoo-ai.com
AIGC 2023/5/20 10:25:12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3D28F9-2DCC-48B0-B5C6-CA959D765ED8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71632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Generate By MotionGo-ChatPPT.
Home</a:t>
            </a:r>
            <a:r>
              <a:rPr lang="zh-CN" altLang="en-US"/>
              <a:t>：</a:t>
            </a:r>
            <a:r>
              <a:rPr lang="en-US" altLang="zh-CN"/>
              <a:t>motion.yoo-ai.com
AIGC 2023/5/20 10:25:12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3D28F9-2DCC-48B0-B5C6-CA959D765ED8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25917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Generate By MotionGo-ChatPPT.
Home</a:t>
            </a:r>
            <a:r>
              <a:rPr lang="zh-CN" altLang="en-US"/>
              <a:t>：</a:t>
            </a:r>
            <a:r>
              <a:rPr lang="en-US" altLang="zh-CN"/>
              <a:t>motion.yoo-ai.com
AIGC 2023/5/20 9:53:05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0DFD1E-4C78-46F2-80D1-3D5846A2AC4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518312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Generate By MotionGo-ChatPPT.
Home</a:t>
            </a:r>
            <a:r>
              <a:rPr lang="zh-CN" altLang="en-US"/>
              <a:t>：</a:t>
            </a:r>
            <a:r>
              <a:rPr lang="en-US" altLang="zh-CN"/>
              <a:t>motion.yoo-ai.com
AIGC 2023/5/20 10:25:12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3D28F9-2DCC-48B0-B5C6-CA959D765ED8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06192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Generate By MotionGo-ChatPPT.
Home</a:t>
            </a:r>
            <a:r>
              <a:rPr lang="zh-CN" altLang="en-US"/>
              <a:t>：</a:t>
            </a:r>
            <a:r>
              <a:rPr lang="en-US" altLang="zh-CN"/>
              <a:t>motion.yoo-ai.com
AIGC 2023/5/20 10:25:12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3D28F9-2DCC-48B0-B5C6-CA959D765ED8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45802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Generate By MotionGo-ChatPPT.
Home</a:t>
            </a:r>
            <a:r>
              <a:rPr lang="zh-CN" altLang="en-US"/>
              <a:t>：</a:t>
            </a:r>
            <a:r>
              <a:rPr lang="en-US" altLang="zh-CN"/>
              <a:t>motion.yoo-ai.com
AIGC 2023/5/20 10:25:12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3D28F9-2DCC-48B0-B5C6-CA959D765ED8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02589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Generate By MotionGo-ChatPPT.
Home</a:t>
            </a:r>
            <a:r>
              <a:rPr lang="zh-CN" altLang="en-US"/>
              <a:t>：</a:t>
            </a:r>
            <a:r>
              <a:rPr lang="en-US" altLang="zh-CN"/>
              <a:t>motion.yoo-ai.com
AIGC 2023/5/20 10:25:12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3D28F9-2DCC-48B0-B5C6-CA959D765ED8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43273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Generate By MotionGo-ChatPPT.
Home</a:t>
            </a:r>
            <a:r>
              <a:rPr lang="zh-CN" altLang="en-US"/>
              <a:t>：</a:t>
            </a:r>
            <a:r>
              <a:rPr lang="en-US" altLang="zh-CN"/>
              <a:t>motion.yoo-ai.com
AIGC 2023/5/20 10:25:12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3D28F9-2DCC-48B0-B5C6-CA959D765ED8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99898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Generate By MotionGo-ChatPPT.
Home</a:t>
            </a:r>
            <a:r>
              <a:rPr lang="zh-CN" altLang="en-US"/>
              <a:t>：</a:t>
            </a:r>
            <a:r>
              <a:rPr lang="en-US" altLang="zh-CN"/>
              <a:t>motion.yoo-ai.com
AIGC 2023/5/20 10:25:12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3D28F9-2DCC-48B0-B5C6-CA959D765ED8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60499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Generate By MotionGo-ChatPPT.
Home：motion.yoo-ai.com
AIGC 2023/5/20 10:25:12</a:t>
            </a:r>
            <a:endParaRPr/>
          </a:p>
        </p:txBody>
      </p:sp>
      <p:sp>
        <p:nvSpPr>
          <p:cNvPr id="200" name="Google Shape;20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Generate By MotionGo-ChatPPT.
Home</a:t>
            </a:r>
            <a:r>
              <a:rPr lang="zh-CN" altLang="en-US"/>
              <a:t>：</a:t>
            </a:r>
            <a:r>
              <a:rPr lang="en-US" altLang="zh-CN"/>
              <a:t>motion.yoo-ai.com
AIGC 2023/5/20 9:53:05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0DFD1E-4C78-46F2-80D1-3D5846A2AC4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996993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hemeOverride" Target="../theme/themeOverride9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hemeOverride" Target="../theme/themeOverride10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hemeOverride" Target="../theme/themeOverride1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hemeOverride" Target="../theme/themeOverride1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hemeOverride" Target="../theme/themeOverride1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hemeOverride" Target="../theme/themeOverride14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hemeOverride" Target="../theme/themeOverride15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hemeOverride" Target="../theme/themeOverride16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hemeOverride" Target="../theme/themeOverride17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4.xml"/><Relationship Id="rId1" Type="http://schemas.openxmlformats.org/officeDocument/2006/relationships/themeOverride" Target="../theme/themeOverride18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4.xml"/><Relationship Id="rId1" Type="http://schemas.openxmlformats.org/officeDocument/2006/relationships/themeOverride" Target="../theme/themeOverride19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4.xml"/><Relationship Id="rId1" Type="http://schemas.openxmlformats.org/officeDocument/2006/relationships/themeOverride" Target="../theme/themeOverride20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4.xml"/><Relationship Id="rId1" Type="http://schemas.openxmlformats.org/officeDocument/2006/relationships/themeOverride" Target="../theme/themeOverride2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4.xml"/><Relationship Id="rId1" Type="http://schemas.openxmlformats.org/officeDocument/2006/relationships/themeOverride" Target="../theme/themeOverride2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4.xml"/><Relationship Id="rId1" Type="http://schemas.openxmlformats.org/officeDocument/2006/relationships/themeOverride" Target="../theme/themeOverride2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4.xml"/><Relationship Id="rId1" Type="http://schemas.openxmlformats.org/officeDocument/2006/relationships/themeOverride" Target="../theme/themeOverride2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5.xml"/><Relationship Id="rId1" Type="http://schemas.openxmlformats.org/officeDocument/2006/relationships/themeOverride" Target="../theme/themeOverride25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5.xml"/><Relationship Id="rId1" Type="http://schemas.openxmlformats.org/officeDocument/2006/relationships/themeOverride" Target="../theme/themeOverride26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5.xml"/><Relationship Id="rId1" Type="http://schemas.openxmlformats.org/officeDocument/2006/relationships/themeOverride" Target="../theme/themeOverride27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3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5.xml"/><Relationship Id="rId1" Type="http://schemas.openxmlformats.org/officeDocument/2006/relationships/themeOverride" Target="../theme/themeOverride28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5.xml"/><Relationship Id="rId1" Type="http://schemas.openxmlformats.org/officeDocument/2006/relationships/themeOverride" Target="../theme/themeOverride29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5.xml"/><Relationship Id="rId1" Type="http://schemas.openxmlformats.org/officeDocument/2006/relationships/themeOverride" Target="../theme/themeOverride30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5.xml"/><Relationship Id="rId1" Type="http://schemas.openxmlformats.org/officeDocument/2006/relationships/themeOverride" Target="../theme/themeOverride3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6.xml"/><Relationship Id="rId1" Type="http://schemas.openxmlformats.org/officeDocument/2006/relationships/themeOverride" Target="../theme/themeOverride3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6.xml"/><Relationship Id="rId1" Type="http://schemas.openxmlformats.org/officeDocument/2006/relationships/themeOverride" Target="../theme/themeOverride3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6.xml"/><Relationship Id="rId1" Type="http://schemas.openxmlformats.org/officeDocument/2006/relationships/themeOverride" Target="../theme/themeOverride34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6.xml"/><Relationship Id="rId1" Type="http://schemas.openxmlformats.org/officeDocument/2006/relationships/themeOverride" Target="../theme/themeOverride35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6.xml"/><Relationship Id="rId1" Type="http://schemas.openxmlformats.org/officeDocument/2006/relationships/themeOverride" Target="../theme/themeOverride36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6.xml"/><Relationship Id="rId1" Type="http://schemas.openxmlformats.org/officeDocument/2006/relationships/themeOverride" Target="../theme/themeOverride37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4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6.xml"/><Relationship Id="rId1" Type="http://schemas.openxmlformats.org/officeDocument/2006/relationships/themeOverride" Target="../theme/themeOverride38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5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6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hemeOverride" Target="../theme/themeOverride8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00125" y="951365"/>
            <a:ext cx="7677150" cy="935037"/>
          </a:xfrm>
        </p:spPr>
        <p:txBody>
          <a:bodyPr anchor="ctr">
            <a:normAutofit/>
          </a:bodyPr>
          <a:lstStyle>
            <a:lvl1pPr algn="l">
              <a:defRPr sz="44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45480-12AA-4CB3-B036-DE9714787354}" type="datetimeFigureOut">
              <a:rPr lang="zh-CN" altLang="en-US" smtClean="0"/>
              <a:t>2023/5/22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A24B9-8ACE-4D66-9B8F-E061BC0D816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05940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2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432963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E885D-A620-4995-B005-AA3EE598B9C5}" type="datetimeFigureOut">
              <a:rPr lang="zh-CN" altLang="en-US" smtClean="0"/>
              <a:t>2023/5/22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268BC-22D7-45EC-A407-BDB4BB7F2C3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07330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57425" y="925966"/>
            <a:ext cx="7677150" cy="935037"/>
          </a:xfrm>
        </p:spPr>
        <p:txBody>
          <a:bodyPr anchor="ctr">
            <a:normAutofit/>
          </a:bodyPr>
          <a:lstStyle>
            <a:lvl1pPr algn="ctr">
              <a:defRPr sz="44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E885D-A620-4995-B005-AA3EE598B9C5}" type="datetimeFigureOut">
              <a:rPr lang="zh-CN" altLang="en-US" smtClean="0"/>
              <a:t>2023/5/22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268BC-22D7-45EC-A407-BDB4BB7F2C3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74846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E885D-A620-4995-B005-AA3EE598B9C5}" type="datetimeFigureOut">
              <a:rPr lang="zh-CN" altLang="en-US" smtClean="0"/>
              <a:t>2023/5/22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268BC-22D7-45EC-A407-BDB4BB7F2C3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61444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00125" y="951365"/>
            <a:ext cx="7677150" cy="935037"/>
          </a:xfrm>
        </p:spPr>
        <p:txBody>
          <a:bodyPr anchor="ctr">
            <a:normAutofit/>
          </a:bodyPr>
          <a:lstStyle>
            <a:lvl1pPr algn="l">
              <a:defRPr sz="44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5F53F-7D52-4446-9E40-6FF793A5C1E7}" type="datetimeFigureOut">
              <a:rPr lang="zh-CN" altLang="en-US" smtClean="0"/>
              <a:t>2023/5/22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53FA0-D882-4704-A706-51197DD8796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45211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2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759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5F53F-7D52-4446-9E40-6FF793A5C1E7}" type="datetimeFigureOut">
              <a:rPr lang="zh-CN" altLang="en-US" smtClean="0"/>
              <a:t>2023/5/22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53FA0-D882-4704-A706-51197DD8796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90982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57425" y="925966"/>
            <a:ext cx="7677150" cy="935037"/>
          </a:xfrm>
        </p:spPr>
        <p:txBody>
          <a:bodyPr anchor="ctr">
            <a:normAutofit/>
          </a:bodyPr>
          <a:lstStyle>
            <a:lvl1pPr algn="ctr">
              <a:defRPr sz="44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5F53F-7D52-4446-9E40-6FF793A5C1E7}" type="datetimeFigureOut">
              <a:rPr lang="zh-CN" altLang="en-US" smtClean="0"/>
              <a:t>2023/5/22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53FA0-D882-4704-A706-51197DD8796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9450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5F53F-7D52-4446-9E40-6FF793A5C1E7}" type="datetimeFigureOut">
              <a:rPr lang="zh-CN" altLang="en-US" smtClean="0"/>
              <a:t>2023/5/22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53FA0-D882-4704-A706-51197DD8796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1685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00125" y="951365"/>
            <a:ext cx="7677150" cy="935037"/>
          </a:xfrm>
        </p:spPr>
        <p:txBody>
          <a:bodyPr anchor="ctr">
            <a:normAutofit/>
          </a:bodyPr>
          <a:lstStyle>
            <a:lvl1pPr algn="l">
              <a:defRPr sz="44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04F2C-7D0C-4954-B0A4-96DACA62F8D2}" type="datetimeFigureOut">
              <a:rPr lang="zh-CN" altLang="en-US" smtClean="0"/>
              <a:t>2023/5/22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6BE48C-22C3-4032-ABD7-4ADAE74201D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63676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2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111469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2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269489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04F2C-7D0C-4954-B0A4-96DACA62F8D2}" type="datetimeFigureOut">
              <a:rPr lang="zh-CN" altLang="en-US" smtClean="0"/>
              <a:t>2023/5/22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6BE48C-22C3-4032-ABD7-4ADAE74201D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65021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57425" y="925966"/>
            <a:ext cx="7677150" cy="935037"/>
          </a:xfrm>
        </p:spPr>
        <p:txBody>
          <a:bodyPr anchor="ctr">
            <a:normAutofit/>
          </a:bodyPr>
          <a:lstStyle>
            <a:lvl1pPr algn="ctr">
              <a:defRPr sz="44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04F2C-7D0C-4954-B0A4-96DACA62F8D2}" type="datetimeFigureOut">
              <a:rPr lang="zh-CN" altLang="en-US" smtClean="0"/>
              <a:t>2023/5/22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6BE48C-22C3-4032-ABD7-4ADAE74201D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04005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04F2C-7D0C-4954-B0A4-96DACA62F8D2}" type="datetimeFigureOut">
              <a:rPr lang="zh-CN" altLang="en-US" smtClean="0"/>
              <a:t>2023/5/22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6BE48C-22C3-4032-ABD7-4ADAE74201D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73150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290226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3D4B8-EBE1-49D8-B288-09D3BAB8341E}" type="datetimeFigureOut">
              <a:rPr lang="zh-CN" altLang="en-US" smtClean="0"/>
              <a:t>2023/5/22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A455D-95D5-41E4-A9F6-867A8246F06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99940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426998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00125" y="951365"/>
            <a:ext cx="7677150" cy="935037"/>
          </a:xfrm>
        </p:spPr>
        <p:txBody>
          <a:bodyPr anchor="ctr">
            <a:normAutofit/>
          </a:bodyPr>
          <a:lstStyle>
            <a:lvl1pPr algn="l">
              <a:defRPr sz="44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04F2C-7D0C-4954-B0A4-96DACA62F8D2}" type="datetimeFigureOut">
              <a:rPr lang="zh-CN" altLang="en-US" smtClean="0"/>
              <a:t>2023/5/22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6BE48C-22C3-4032-ABD7-4ADAE74201D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52641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2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397570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04F2C-7D0C-4954-B0A4-96DACA62F8D2}" type="datetimeFigureOut">
              <a:rPr lang="zh-CN" altLang="en-US" smtClean="0"/>
              <a:t>2023/5/22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6BE48C-22C3-4032-ABD7-4ADAE74201D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60651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45480-12AA-4CB3-B036-DE9714787354}" type="datetimeFigureOut">
              <a:rPr lang="zh-CN" altLang="en-US" smtClean="0"/>
              <a:t>2023/5/22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A24B9-8ACE-4D66-9B8F-E061BC0D816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5663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57425" y="925966"/>
            <a:ext cx="7677150" cy="935037"/>
          </a:xfrm>
        </p:spPr>
        <p:txBody>
          <a:bodyPr anchor="ctr">
            <a:normAutofit/>
          </a:bodyPr>
          <a:lstStyle>
            <a:lvl1pPr algn="ctr">
              <a:defRPr sz="44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04F2C-7D0C-4954-B0A4-96DACA62F8D2}" type="datetimeFigureOut">
              <a:rPr lang="zh-CN" altLang="en-US" smtClean="0"/>
              <a:t>2023/5/22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6BE48C-22C3-4032-ABD7-4ADAE74201D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20862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04F2C-7D0C-4954-B0A4-96DACA62F8D2}" type="datetimeFigureOut">
              <a:rPr lang="zh-CN" altLang="en-US" smtClean="0"/>
              <a:t>2023/5/22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6BE48C-22C3-4032-ABD7-4ADAE74201D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28336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153228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3D4B8-EBE1-49D8-B288-09D3BAB8341E}" type="datetimeFigureOut">
              <a:rPr lang="zh-CN" altLang="en-US" smtClean="0"/>
              <a:t>2023/5/22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A455D-95D5-41E4-A9F6-867A8246F06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9092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00125" y="951365"/>
            <a:ext cx="7677150" cy="935037"/>
          </a:xfrm>
        </p:spPr>
        <p:txBody>
          <a:bodyPr anchor="ctr">
            <a:normAutofit/>
          </a:bodyPr>
          <a:lstStyle>
            <a:lvl1pPr algn="l">
              <a:defRPr sz="44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9D211B-C26D-45FD-B15D-6C00572D746C}" type="datetimeFigureOut">
              <a:rPr lang="zh-CN" altLang="en-US" smtClean="0"/>
              <a:t>2023/5/22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A4EFC-5FFA-451A-BCB4-64221717D3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61719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2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791505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9D211B-C26D-45FD-B15D-6C00572D746C}" type="datetimeFigureOut">
              <a:rPr lang="zh-CN" altLang="en-US" smtClean="0"/>
              <a:t>2023/5/22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A4EFC-5FFA-451A-BCB4-64221717D3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12069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57425" y="925966"/>
            <a:ext cx="7677150" cy="935037"/>
          </a:xfrm>
        </p:spPr>
        <p:txBody>
          <a:bodyPr anchor="ctr">
            <a:normAutofit/>
          </a:bodyPr>
          <a:lstStyle>
            <a:lvl1pPr algn="ctr">
              <a:defRPr sz="44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9D211B-C26D-45FD-B15D-6C00572D746C}" type="datetimeFigureOut">
              <a:rPr lang="zh-CN" altLang="en-US" smtClean="0"/>
              <a:t>2023/5/22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A4EFC-5FFA-451A-BCB4-64221717D3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87940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9D211B-C26D-45FD-B15D-6C00572D746C}" type="datetimeFigureOut">
              <a:rPr lang="zh-CN" altLang="en-US" smtClean="0"/>
              <a:t>2023/5/22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A4EFC-5FFA-451A-BCB4-64221717D3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16997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653770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57425" y="925966"/>
            <a:ext cx="7677150" cy="935037"/>
          </a:xfrm>
        </p:spPr>
        <p:txBody>
          <a:bodyPr anchor="ctr">
            <a:normAutofit/>
          </a:bodyPr>
          <a:lstStyle>
            <a:lvl1pPr algn="ctr">
              <a:defRPr sz="44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45480-12AA-4CB3-B036-DE9714787354}" type="datetimeFigureOut">
              <a:rPr lang="zh-CN" altLang="en-US" smtClean="0"/>
              <a:t>2023/5/22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A24B9-8ACE-4D66-9B8F-E061BC0D816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94227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9D211B-C26D-45FD-B15D-6C00572D746C}" type="datetimeFigureOut">
              <a:rPr lang="zh-CN" altLang="en-US" smtClean="0"/>
              <a:t>2023/5/22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A4EFC-5FFA-451A-BCB4-64221717D3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28473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49099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45480-12AA-4CB3-B036-DE9714787354}" type="datetimeFigureOut">
              <a:rPr lang="zh-CN" altLang="en-US" smtClean="0"/>
              <a:t>2023/5/22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A24B9-8ACE-4D66-9B8F-E061BC0D816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38847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89861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45480-12AA-4CB3-B036-DE9714787354}" type="datetimeFigureOut">
              <a:rPr lang="zh-CN" altLang="en-US" smtClean="0"/>
              <a:t>2023/5/22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A24B9-8ACE-4D66-9B8F-E061BC0D816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2627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375270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00125" y="951365"/>
            <a:ext cx="7677150" cy="935037"/>
          </a:xfrm>
        </p:spPr>
        <p:txBody>
          <a:bodyPr anchor="ctr">
            <a:normAutofit/>
          </a:bodyPr>
          <a:lstStyle>
            <a:lvl1pPr algn="l">
              <a:defRPr sz="44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E885D-A620-4995-B005-AA3EE598B9C5}" type="datetimeFigureOut">
              <a:rPr lang="zh-CN" altLang="en-US" smtClean="0"/>
              <a:t>2023/5/22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268BC-22D7-45EC-A407-BDB4BB7F2C3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74667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5" Type="http://schemas.openxmlformats.org/officeDocument/2006/relationships/slideLayout" Target="../slideLayouts/slideLayout23.xml"/><Relationship Id="rId4" Type="http://schemas.openxmlformats.org/officeDocument/2006/relationships/slideLayout" Target="../slideLayouts/slideLayout22.xml"/><Relationship Id="rId9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theme" Target="../theme/theme5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5" Type="http://schemas.openxmlformats.org/officeDocument/2006/relationships/slideLayout" Target="../slideLayouts/slideLayout31.xml"/><Relationship Id="rId4" Type="http://schemas.openxmlformats.org/officeDocument/2006/relationships/slideLayout" Target="../slideLayouts/slideLayout30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7.xml"/><Relationship Id="rId9" Type="http://schemas.openxmlformats.org/officeDocument/2006/relationships/theme" Target="../theme/theme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en-ID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245480-12AA-4CB3-B036-DE9714787354}" type="datetimeFigureOut">
              <a:rPr lang="zh-CN" altLang="en-US" smtClean="0"/>
              <a:t>2023/5/22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5A24B9-8ACE-4D66-9B8F-E061BC0D816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3520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74" r:id="rId8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en-ID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96C1D9-153B-45BB-B5DE-7579A53756C5}" type="datetimeFigureOut">
              <a:rPr lang="en-US" smtClean="0"/>
              <a:t>5/22/2023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C2952A-0647-46EA-8310-EDCEE27AFB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4878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en-ID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96C1D9-153B-45BB-B5DE-7579A53756C5}" type="datetimeFigureOut">
              <a:rPr lang="en-US" smtClean="0"/>
              <a:t>5/22/2023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C2952A-0647-46EA-8310-EDCEE27AFB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6222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en-ID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C04F2C-7D0C-4954-B0A4-96DACA62F8D2}" type="datetimeFigureOut">
              <a:rPr lang="zh-CN" altLang="en-US" smtClean="0"/>
              <a:t>2023/5/22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6BE48C-22C3-4032-ABD7-4ADAE74201D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86879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en-ID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C04F2C-7D0C-4954-B0A4-96DACA62F8D2}" type="datetimeFigureOut">
              <a:rPr lang="zh-CN" altLang="en-US" smtClean="0"/>
              <a:t>2023/5/22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6BE48C-22C3-4032-ABD7-4ADAE74201D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10803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en-ID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9D211B-C26D-45FD-B15D-6C00572D746C}" type="datetimeFigureOut">
              <a:rPr lang="zh-CN" altLang="en-US" smtClean="0"/>
              <a:t>2023/5/22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1A4EFC-5FFA-451A-BCB4-64221717D3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87089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4.xml"/><Relationship Id="rId7" Type="http://schemas.openxmlformats.org/officeDocument/2006/relationships/image" Target="../media/image1.pn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32.xml"/><Relationship Id="rId4" Type="http://schemas.openxmlformats.org/officeDocument/2006/relationships/tags" Target="../tags/tag5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tags" Target="../tags/tag89.xml"/><Relationship Id="rId7" Type="http://schemas.openxmlformats.org/officeDocument/2006/relationships/notesSlide" Target="../notesSlides/notesSlide10.xml"/><Relationship Id="rId12" Type="http://schemas.openxmlformats.org/officeDocument/2006/relationships/image" Target="../media/image13.png"/><Relationship Id="rId2" Type="http://schemas.openxmlformats.org/officeDocument/2006/relationships/tags" Target="../tags/tag88.xml"/><Relationship Id="rId1" Type="http://schemas.openxmlformats.org/officeDocument/2006/relationships/tags" Target="../tags/tag87.xml"/><Relationship Id="rId6" Type="http://schemas.openxmlformats.org/officeDocument/2006/relationships/slideLayout" Target="../slideLayouts/slideLayout38.xml"/><Relationship Id="rId11" Type="http://schemas.openxmlformats.org/officeDocument/2006/relationships/image" Target="../media/image12.png"/><Relationship Id="rId5" Type="http://schemas.openxmlformats.org/officeDocument/2006/relationships/tags" Target="../tags/tag91.xml"/><Relationship Id="rId10" Type="http://schemas.openxmlformats.org/officeDocument/2006/relationships/image" Target="../media/image11.png"/><Relationship Id="rId4" Type="http://schemas.openxmlformats.org/officeDocument/2006/relationships/tags" Target="../tags/tag90.xml"/><Relationship Id="rId9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tags" Target="../tags/tag99.xml"/><Relationship Id="rId13" Type="http://schemas.openxmlformats.org/officeDocument/2006/relationships/slideLayout" Target="../slideLayouts/slideLayout5.xml"/><Relationship Id="rId3" Type="http://schemas.openxmlformats.org/officeDocument/2006/relationships/tags" Target="../tags/tag94.xml"/><Relationship Id="rId7" Type="http://schemas.openxmlformats.org/officeDocument/2006/relationships/tags" Target="../tags/tag98.xml"/><Relationship Id="rId12" Type="http://schemas.openxmlformats.org/officeDocument/2006/relationships/tags" Target="../tags/tag103.xml"/><Relationship Id="rId2" Type="http://schemas.openxmlformats.org/officeDocument/2006/relationships/tags" Target="../tags/tag93.xml"/><Relationship Id="rId1" Type="http://schemas.openxmlformats.org/officeDocument/2006/relationships/tags" Target="../tags/tag92.xml"/><Relationship Id="rId6" Type="http://schemas.openxmlformats.org/officeDocument/2006/relationships/tags" Target="../tags/tag97.xml"/><Relationship Id="rId11" Type="http://schemas.openxmlformats.org/officeDocument/2006/relationships/tags" Target="../tags/tag102.xml"/><Relationship Id="rId5" Type="http://schemas.openxmlformats.org/officeDocument/2006/relationships/tags" Target="../tags/tag96.xml"/><Relationship Id="rId10" Type="http://schemas.openxmlformats.org/officeDocument/2006/relationships/tags" Target="../tags/tag101.xml"/><Relationship Id="rId4" Type="http://schemas.openxmlformats.org/officeDocument/2006/relationships/tags" Target="../tags/tag95.xml"/><Relationship Id="rId9" Type="http://schemas.openxmlformats.org/officeDocument/2006/relationships/tags" Target="../tags/tag100.xml"/><Relationship Id="rId1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.xml"/><Relationship Id="rId3" Type="http://schemas.openxmlformats.org/officeDocument/2006/relationships/tags" Target="../tags/tag106.xml"/><Relationship Id="rId7" Type="http://schemas.openxmlformats.org/officeDocument/2006/relationships/tags" Target="../tags/tag110.xml"/><Relationship Id="rId2" Type="http://schemas.openxmlformats.org/officeDocument/2006/relationships/tags" Target="../tags/tag105.xml"/><Relationship Id="rId1" Type="http://schemas.openxmlformats.org/officeDocument/2006/relationships/tags" Target="../tags/tag104.xml"/><Relationship Id="rId6" Type="http://schemas.openxmlformats.org/officeDocument/2006/relationships/tags" Target="../tags/tag109.xml"/><Relationship Id="rId5" Type="http://schemas.openxmlformats.org/officeDocument/2006/relationships/tags" Target="../tags/tag108.xml"/><Relationship Id="rId10" Type="http://schemas.openxmlformats.org/officeDocument/2006/relationships/image" Target="../media/image14.png"/><Relationship Id="rId4" Type="http://schemas.openxmlformats.org/officeDocument/2006/relationships/tags" Target="../tags/tag107.xml"/><Relationship Id="rId9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.xml"/><Relationship Id="rId3" Type="http://schemas.openxmlformats.org/officeDocument/2006/relationships/tags" Target="../tags/tag113.xml"/><Relationship Id="rId7" Type="http://schemas.openxmlformats.org/officeDocument/2006/relationships/tags" Target="../tags/tag117.xml"/><Relationship Id="rId2" Type="http://schemas.openxmlformats.org/officeDocument/2006/relationships/tags" Target="../tags/tag112.xml"/><Relationship Id="rId1" Type="http://schemas.openxmlformats.org/officeDocument/2006/relationships/tags" Target="../tags/tag111.xml"/><Relationship Id="rId6" Type="http://schemas.openxmlformats.org/officeDocument/2006/relationships/tags" Target="../tags/tag116.xml"/><Relationship Id="rId5" Type="http://schemas.openxmlformats.org/officeDocument/2006/relationships/tags" Target="../tags/tag115.xml"/><Relationship Id="rId4" Type="http://schemas.openxmlformats.org/officeDocument/2006/relationships/tags" Target="../tags/tag114.xml"/><Relationship Id="rId9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13.xml"/><Relationship Id="rId13" Type="http://schemas.openxmlformats.org/officeDocument/2006/relationships/tags" Target="../tags/tag18.xml"/><Relationship Id="rId3" Type="http://schemas.openxmlformats.org/officeDocument/2006/relationships/tags" Target="../tags/tag8.xml"/><Relationship Id="rId7" Type="http://schemas.openxmlformats.org/officeDocument/2006/relationships/tags" Target="../tags/tag12.xml"/><Relationship Id="rId12" Type="http://schemas.openxmlformats.org/officeDocument/2006/relationships/tags" Target="../tags/tag17.xml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tags" Target="../tags/tag11.xml"/><Relationship Id="rId11" Type="http://schemas.openxmlformats.org/officeDocument/2006/relationships/tags" Target="../tags/tag16.xml"/><Relationship Id="rId5" Type="http://schemas.openxmlformats.org/officeDocument/2006/relationships/tags" Target="../tags/tag10.xml"/><Relationship Id="rId15" Type="http://schemas.openxmlformats.org/officeDocument/2006/relationships/notesSlide" Target="../notesSlides/notesSlide2.xml"/><Relationship Id="rId10" Type="http://schemas.openxmlformats.org/officeDocument/2006/relationships/tags" Target="../tags/tag15.xml"/><Relationship Id="rId4" Type="http://schemas.openxmlformats.org/officeDocument/2006/relationships/tags" Target="../tags/tag9.xml"/><Relationship Id="rId9" Type="http://schemas.openxmlformats.org/officeDocument/2006/relationships/tags" Target="../tags/tag14.xml"/><Relationship Id="rId14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tags" Target="../tags/tag26.xml"/><Relationship Id="rId13" Type="http://schemas.openxmlformats.org/officeDocument/2006/relationships/slideLayout" Target="../slideLayouts/slideLayout5.xml"/><Relationship Id="rId3" Type="http://schemas.openxmlformats.org/officeDocument/2006/relationships/tags" Target="../tags/tag21.xml"/><Relationship Id="rId7" Type="http://schemas.openxmlformats.org/officeDocument/2006/relationships/tags" Target="../tags/tag25.xml"/><Relationship Id="rId12" Type="http://schemas.openxmlformats.org/officeDocument/2006/relationships/tags" Target="../tags/tag30.xml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6" Type="http://schemas.openxmlformats.org/officeDocument/2006/relationships/tags" Target="../tags/tag24.xml"/><Relationship Id="rId11" Type="http://schemas.openxmlformats.org/officeDocument/2006/relationships/tags" Target="../tags/tag29.xml"/><Relationship Id="rId5" Type="http://schemas.openxmlformats.org/officeDocument/2006/relationships/tags" Target="../tags/tag23.xml"/><Relationship Id="rId10" Type="http://schemas.openxmlformats.org/officeDocument/2006/relationships/tags" Target="../tags/tag28.xml"/><Relationship Id="rId4" Type="http://schemas.openxmlformats.org/officeDocument/2006/relationships/tags" Target="../tags/tag22.xml"/><Relationship Id="rId9" Type="http://schemas.openxmlformats.org/officeDocument/2006/relationships/tags" Target="../tags/tag27.xml"/><Relationship Id="rId1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tags" Target="../tags/tag38.xml"/><Relationship Id="rId3" Type="http://schemas.openxmlformats.org/officeDocument/2006/relationships/tags" Target="../tags/tag33.xml"/><Relationship Id="rId7" Type="http://schemas.openxmlformats.org/officeDocument/2006/relationships/tags" Target="../tags/tag37.xml"/><Relationship Id="rId2" Type="http://schemas.openxmlformats.org/officeDocument/2006/relationships/tags" Target="../tags/tag32.xml"/><Relationship Id="rId1" Type="http://schemas.openxmlformats.org/officeDocument/2006/relationships/tags" Target="../tags/tag31.xml"/><Relationship Id="rId6" Type="http://schemas.openxmlformats.org/officeDocument/2006/relationships/tags" Target="../tags/tag36.xml"/><Relationship Id="rId11" Type="http://schemas.openxmlformats.org/officeDocument/2006/relationships/notesSlide" Target="../notesSlides/notesSlide4.xml"/><Relationship Id="rId5" Type="http://schemas.openxmlformats.org/officeDocument/2006/relationships/tags" Target="../tags/tag35.xml"/><Relationship Id="rId10" Type="http://schemas.openxmlformats.org/officeDocument/2006/relationships/slideLayout" Target="../slideLayouts/slideLayout5.xml"/><Relationship Id="rId4" Type="http://schemas.openxmlformats.org/officeDocument/2006/relationships/tags" Target="../tags/tag34.xml"/><Relationship Id="rId9" Type="http://schemas.openxmlformats.org/officeDocument/2006/relationships/tags" Target="../tags/tag39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tags" Target="../tags/tag47.xml"/><Relationship Id="rId13" Type="http://schemas.openxmlformats.org/officeDocument/2006/relationships/slideLayout" Target="../slideLayouts/slideLayout5.xml"/><Relationship Id="rId3" Type="http://schemas.openxmlformats.org/officeDocument/2006/relationships/tags" Target="../tags/tag42.xml"/><Relationship Id="rId7" Type="http://schemas.openxmlformats.org/officeDocument/2006/relationships/tags" Target="../tags/tag46.xml"/><Relationship Id="rId12" Type="http://schemas.openxmlformats.org/officeDocument/2006/relationships/tags" Target="../tags/tag51.xml"/><Relationship Id="rId2" Type="http://schemas.openxmlformats.org/officeDocument/2006/relationships/tags" Target="../tags/tag41.xml"/><Relationship Id="rId1" Type="http://schemas.openxmlformats.org/officeDocument/2006/relationships/tags" Target="../tags/tag40.xml"/><Relationship Id="rId6" Type="http://schemas.openxmlformats.org/officeDocument/2006/relationships/tags" Target="../tags/tag45.xml"/><Relationship Id="rId11" Type="http://schemas.openxmlformats.org/officeDocument/2006/relationships/tags" Target="../tags/tag50.xml"/><Relationship Id="rId5" Type="http://schemas.openxmlformats.org/officeDocument/2006/relationships/tags" Target="../tags/tag44.xml"/><Relationship Id="rId10" Type="http://schemas.openxmlformats.org/officeDocument/2006/relationships/tags" Target="../tags/tag49.xml"/><Relationship Id="rId4" Type="http://schemas.openxmlformats.org/officeDocument/2006/relationships/tags" Target="../tags/tag43.xml"/><Relationship Id="rId9" Type="http://schemas.openxmlformats.org/officeDocument/2006/relationships/tags" Target="../tags/tag48.xml"/><Relationship Id="rId1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tags" Target="../tags/tag59.xml"/><Relationship Id="rId13" Type="http://schemas.openxmlformats.org/officeDocument/2006/relationships/notesSlide" Target="../notesSlides/notesSlide6.xml"/><Relationship Id="rId3" Type="http://schemas.openxmlformats.org/officeDocument/2006/relationships/tags" Target="../tags/tag54.xml"/><Relationship Id="rId7" Type="http://schemas.openxmlformats.org/officeDocument/2006/relationships/tags" Target="../tags/tag58.xml"/><Relationship Id="rId12" Type="http://schemas.openxmlformats.org/officeDocument/2006/relationships/slideLayout" Target="../slideLayouts/slideLayout5.xml"/><Relationship Id="rId2" Type="http://schemas.openxmlformats.org/officeDocument/2006/relationships/tags" Target="../tags/tag53.xml"/><Relationship Id="rId1" Type="http://schemas.openxmlformats.org/officeDocument/2006/relationships/tags" Target="../tags/tag52.xml"/><Relationship Id="rId6" Type="http://schemas.openxmlformats.org/officeDocument/2006/relationships/tags" Target="../tags/tag57.xml"/><Relationship Id="rId11" Type="http://schemas.openxmlformats.org/officeDocument/2006/relationships/tags" Target="../tags/tag62.xml"/><Relationship Id="rId5" Type="http://schemas.openxmlformats.org/officeDocument/2006/relationships/tags" Target="../tags/tag56.xml"/><Relationship Id="rId15" Type="http://schemas.openxmlformats.org/officeDocument/2006/relationships/image" Target="../media/image3.png"/><Relationship Id="rId10" Type="http://schemas.openxmlformats.org/officeDocument/2006/relationships/tags" Target="../tags/tag61.xml"/><Relationship Id="rId4" Type="http://schemas.openxmlformats.org/officeDocument/2006/relationships/tags" Target="../tags/tag55.xml"/><Relationship Id="rId9" Type="http://schemas.openxmlformats.org/officeDocument/2006/relationships/tags" Target="../tags/tag60.xml"/><Relationship Id="rId1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tags" Target="../tags/tag70.xml"/><Relationship Id="rId13" Type="http://schemas.openxmlformats.org/officeDocument/2006/relationships/image" Target="../media/image4.png"/><Relationship Id="rId3" Type="http://schemas.openxmlformats.org/officeDocument/2006/relationships/tags" Target="../tags/tag65.xml"/><Relationship Id="rId7" Type="http://schemas.openxmlformats.org/officeDocument/2006/relationships/tags" Target="../tags/tag69.xml"/><Relationship Id="rId12" Type="http://schemas.openxmlformats.org/officeDocument/2006/relationships/notesSlide" Target="../notesSlides/notesSlide7.xml"/><Relationship Id="rId2" Type="http://schemas.openxmlformats.org/officeDocument/2006/relationships/tags" Target="../tags/tag64.xml"/><Relationship Id="rId1" Type="http://schemas.openxmlformats.org/officeDocument/2006/relationships/tags" Target="../tags/tag63.xml"/><Relationship Id="rId6" Type="http://schemas.openxmlformats.org/officeDocument/2006/relationships/tags" Target="../tags/tag68.xml"/><Relationship Id="rId11" Type="http://schemas.openxmlformats.org/officeDocument/2006/relationships/slideLayout" Target="../slideLayouts/slideLayout5.xml"/><Relationship Id="rId5" Type="http://schemas.openxmlformats.org/officeDocument/2006/relationships/tags" Target="../tags/tag67.xml"/><Relationship Id="rId10" Type="http://schemas.openxmlformats.org/officeDocument/2006/relationships/tags" Target="../tags/tag72.xml"/><Relationship Id="rId4" Type="http://schemas.openxmlformats.org/officeDocument/2006/relationships/tags" Target="../tags/tag66.xml"/><Relationship Id="rId9" Type="http://schemas.openxmlformats.org/officeDocument/2006/relationships/tags" Target="../tags/tag71.xml"/><Relationship Id="rId1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tags" Target="../tags/tag80.xml"/><Relationship Id="rId13" Type="http://schemas.openxmlformats.org/officeDocument/2006/relationships/image" Target="../media/image7.png"/><Relationship Id="rId3" Type="http://schemas.openxmlformats.org/officeDocument/2006/relationships/tags" Target="../tags/tag75.xml"/><Relationship Id="rId7" Type="http://schemas.openxmlformats.org/officeDocument/2006/relationships/tags" Target="../tags/tag79.xml"/><Relationship Id="rId12" Type="http://schemas.openxmlformats.org/officeDocument/2006/relationships/image" Target="../media/image6.png"/><Relationship Id="rId2" Type="http://schemas.openxmlformats.org/officeDocument/2006/relationships/tags" Target="../tags/tag74.xml"/><Relationship Id="rId1" Type="http://schemas.openxmlformats.org/officeDocument/2006/relationships/tags" Target="../tags/tag73.xml"/><Relationship Id="rId6" Type="http://schemas.openxmlformats.org/officeDocument/2006/relationships/tags" Target="../tags/tag78.xml"/><Relationship Id="rId11" Type="http://schemas.openxmlformats.org/officeDocument/2006/relationships/notesSlide" Target="../notesSlides/notesSlide8.xml"/><Relationship Id="rId5" Type="http://schemas.openxmlformats.org/officeDocument/2006/relationships/tags" Target="../tags/tag77.xml"/><Relationship Id="rId10" Type="http://schemas.openxmlformats.org/officeDocument/2006/relationships/slideLayout" Target="../slideLayouts/slideLayout5.xml"/><Relationship Id="rId4" Type="http://schemas.openxmlformats.org/officeDocument/2006/relationships/tags" Target="../tags/tag76.xml"/><Relationship Id="rId9" Type="http://schemas.openxmlformats.org/officeDocument/2006/relationships/tags" Target="../tags/tag8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tags" Target="../tags/tag84.xml"/><Relationship Id="rId7" Type="http://schemas.openxmlformats.org/officeDocument/2006/relationships/notesSlide" Target="../notesSlides/notesSlide9.xml"/><Relationship Id="rId2" Type="http://schemas.openxmlformats.org/officeDocument/2006/relationships/tags" Target="../tags/tag83.xml"/><Relationship Id="rId1" Type="http://schemas.openxmlformats.org/officeDocument/2006/relationships/tags" Target="../tags/tag82.xml"/><Relationship Id="rId6" Type="http://schemas.openxmlformats.org/officeDocument/2006/relationships/slideLayout" Target="../slideLayouts/slideLayout5.xml"/><Relationship Id="rId5" Type="http://schemas.openxmlformats.org/officeDocument/2006/relationships/tags" Target="../tags/tag86.xml"/><Relationship Id="rId4" Type="http://schemas.openxmlformats.org/officeDocument/2006/relationships/tags" Target="../tags/tag8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背景图">
            <a:extLst>
              <a:ext uri="{FF2B5EF4-FFF2-40B4-BE49-F238E27FC236}">
                <a16:creationId xmlns:a16="http://schemas.microsoft.com/office/drawing/2014/main" id="{C3CC1220-4F82-D603-22BE-7D57D848CEEC}"/>
              </a:ext>
            </a:extLst>
          </p:cNvPr>
          <p:cNvSpPr/>
          <p:nvPr/>
        </p:nvSpPr>
        <p:spPr>
          <a:xfrm>
            <a:off x="-18888" y="0"/>
            <a:ext cx="12217185" cy="5467219"/>
          </a:xfrm>
          <a:custGeom>
            <a:avLst/>
            <a:gdLst>
              <a:gd name="connsiteX0" fmla="*/ 0 w 12217185"/>
              <a:gd name="connsiteY0" fmla="*/ 0 h 5467219"/>
              <a:gd name="connsiteX1" fmla="*/ 12217185 w 12217185"/>
              <a:gd name="connsiteY1" fmla="*/ 0 h 5467219"/>
              <a:gd name="connsiteX2" fmla="*/ 12217185 w 12217185"/>
              <a:gd name="connsiteY2" fmla="*/ 5424858 h 5467219"/>
              <a:gd name="connsiteX3" fmla="*/ 11947081 w 12217185"/>
              <a:gd name="connsiteY3" fmla="*/ 5409491 h 5467219"/>
              <a:gd name="connsiteX4" fmla="*/ 6167979 w 12217185"/>
              <a:gd name="connsiteY4" fmla="*/ 4403927 h 5467219"/>
              <a:gd name="connsiteX5" fmla="*/ 180438 w 12217185"/>
              <a:gd name="connsiteY5" fmla="*/ 5453431 h 5467219"/>
              <a:gd name="connsiteX6" fmla="*/ 0 w 12217185"/>
              <a:gd name="connsiteY6" fmla="*/ 5467219 h 5467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217185" h="5467219">
                <a:moveTo>
                  <a:pt x="0" y="0"/>
                </a:moveTo>
                <a:lnTo>
                  <a:pt x="12217185" y="0"/>
                </a:lnTo>
                <a:lnTo>
                  <a:pt x="12217185" y="5424858"/>
                </a:lnTo>
                <a:lnTo>
                  <a:pt x="11947081" y="5409491"/>
                </a:lnTo>
                <a:cubicBezTo>
                  <a:pt x="10282709" y="5265989"/>
                  <a:pt x="8108903" y="4396025"/>
                  <a:pt x="6167979" y="4403927"/>
                </a:cubicBezTo>
                <a:cubicBezTo>
                  <a:pt x="4227053" y="4411830"/>
                  <a:pt x="1873145" y="5279078"/>
                  <a:pt x="180438" y="5453431"/>
                </a:cubicBezTo>
                <a:lnTo>
                  <a:pt x="0" y="5467219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26" name="任意多边形 25"/>
          <p:cNvSpPr/>
          <p:nvPr/>
        </p:nvSpPr>
        <p:spPr>
          <a:xfrm>
            <a:off x="-18888" y="0"/>
            <a:ext cx="12217185" cy="5467219"/>
          </a:xfrm>
          <a:custGeom>
            <a:avLst/>
            <a:gdLst>
              <a:gd name="connsiteX0" fmla="*/ 0 w 12217185"/>
              <a:gd name="connsiteY0" fmla="*/ 0 h 5467219"/>
              <a:gd name="connsiteX1" fmla="*/ 12217185 w 12217185"/>
              <a:gd name="connsiteY1" fmla="*/ 0 h 5467219"/>
              <a:gd name="connsiteX2" fmla="*/ 12217185 w 12217185"/>
              <a:gd name="connsiteY2" fmla="*/ 5424858 h 5467219"/>
              <a:gd name="connsiteX3" fmla="*/ 11947081 w 12217185"/>
              <a:gd name="connsiteY3" fmla="*/ 5409491 h 5467219"/>
              <a:gd name="connsiteX4" fmla="*/ 6167979 w 12217185"/>
              <a:gd name="connsiteY4" fmla="*/ 4403927 h 5467219"/>
              <a:gd name="connsiteX5" fmla="*/ 180438 w 12217185"/>
              <a:gd name="connsiteY5" fmla="*/ 5453431 h 5467219"/>
              <a:gd name="connsiteX6" fmla="*/ 0 w 12217185"/>
              <a:gd name="connsiteY6" fmla="*/ 5467219 h 5467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217185" h="5467219">
                <a:moveTo>
                  <a:pt x="0" y="0"/>
                </a:moveTo>
                <a:lnTo>
                  <a:pt x="12217185" y="0"/>
                </a:lnTo>
                <a:lnTo>
                  <a:pt x="12217185" y="5424858"/>
                </a:lnTo>
                <a:lnTo>
                  <a:pt x="11947081" y="5409491"/>
                </a:lnTo>
                <a:cubicBezTo>
                  <a:pt x="10282709" y="5265989"/>
                  <a:pt x="8108903" y="4396025"/>
                  <a:pt x="6167979" y="4403927"/>
                </a:cubicBezTo>
                <a:cubicBezTo>
                  <a:pt x="4227053" y="4411830"/>
                  <a:pt x="1873145" y="5279078"/>
                  <a:pt x="180438" y="5453431"/>
                </a:cubicBezTo>
                <a:lnTo>
                  <a:pt x="0" y="5467219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60000"/>
                </a:schemeClr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20" name="矩形 30">
            <a:extLst>
              <a:ext uri="{FF2B5EF4-FFF2-40B4-BE49-F238E27FC236}">
                <a16:creationId xmlns:a16="http://schemas.microsoft.com/office/drawing/2014/main" id="{9CFE91F7-7277-7950-DA39-4C8CD73D340F}"/>
              </a:ext>
            </a:extLst>
          </p:cNvPr>
          <p:cNvSpPr/>
          <p:nvPr/>
        </p:nvSpPr>
        <p:spPr>
          <a:xfrm rot="1800000">
            <a:off x="732433" y="359514"/>
            <a:ext cx="2848909" cy="1407093"/>
          </a:xfrm>
          <a:custGeom>
            <a:avLst/>
            <a:gdLst>
              <a:gd name="connsiteX0" fmla="*/ 0 w 2316844"/>
              <a:gd name="connsiteY0" fmla="*/ 0 h 725576"/>
              <a:gd name="connsiteX1" fmla="*/ 2316844 w 2316844"/>
              <a:gd name="connsiteY1" fmla="*/ 0 h 725576"/>
              <a:gd name="connsiteX2" fmla="*/ 2316844 w 2316844"/>
              <a:gd name="connsiteY2" fmla="*/ 725576 h 725576"/>
              <a:gd name="connsiteX3" fmla="*/ 0 w 2316844"/>
              <a:gd name="connsiteY3" fmla="*/ 725576 h 725576"/>
              <a:gd name="connsiteX4" fmla="*/ 0 w 2316844"/>
              <a:gd name="connsiteY4" fmla="*/ 0 h 725576"/>
              <a:gd name="connsiteX0" fmla="*/ 0 w 2316844"/>
              <a:gd name="connsiteY0" fmla="*/ 10610 h 736186"/>
              <a:gd name="connsiteX1" fmla="*/ 812012 w 2316844"/>
              <a:gd name="connsiteY1" fmla="*/ 0 h 736186"/>
              <a:gd name="connsiteX2" fmla="*/ 2316844 w 2316844"/>
              <a:gd name="connsiteY2" fmla="*/ 10610 h 736186"/>
              <a:gd name="connsiteX3" fmla="*/ 2316844 w 2316844"/>
              <a:gd name="connsiteY3" fmla="*/ 736186 h 736186"/>
              <a:gd name="connsiteX4" fmla="*/ 0 w 2316844"/>
              <a:gd name="connsiteY4" fmla="*/ 736186 h 736186"/>
              <a:gd name="connsiteX5" fmla="*/ 0 w 2316844"/>
              <a:gd name="connsiteY5" fmla="*/ 10610 h 736186"/>
              <a:gd name="connsiteX0" fmla="*/ 0 w 2316844"/>
              <a:gd name="connsiteY0" fmla="*/ 10610 h 736186"/>
              <a:gd name="connsiteX1" fmla="*/ 812012 w 2316844"/>
              <a:gd name="connsiteY1" fmla="*/ 0 h 736186"/>
              <a:gd name="connsiteX2" fmla="*/ 2316844 w 2316844"/>
              <a:gd name="connsiteY2" fmla="*/ 10610 h 736186"/>
              <a:gd name="connsiteX3" fmla="*/ 2316844 w 2316844"/>
              <a:gd name="connsiteY3" fmla="*/ 736186 h 736186"/>
              <a:gd name="connsiteX4" fmla="*/ 152720 w 2316844"/>
              <a:gd name="connsiteY4" fmla="*/ 732595 h 736186"/>
              <a:gd name="connsiteX5" fmla="*/ 0 w 2316844"/>
              <a:gd name="connsiteY5" fmla="*/ 736186 h 736186"/>
              <a:gd name="connsiteX6" fmla="*/ 0 w 2316844"/>
              <a:gd name="connsiteY6" fmla="*/ 10610 h 736186"/>
              <a:gd name="connsiteX0" fmla="*/ 0 w 2316844"/>
              <a:gd name="connsiteY0" fmla="*/ 10610 h 736186"/>
              <a:gd name="connsiteX1" fmla="*/ 812012 w 2316844"/>
              <a:gd name="connsiteY1" fmla="*/ 0 h 736186"/>
              <a:gd name="connsiteX2" fmla="*/ 2316844 w 2316844"/>
              <a:gd name="connsiteY2" fmla="*/ 10610 h 736186"/>
              <a:gd name="connsiteX3" fmla="*/ 2316844 w 2316844"/>
              <a:gd name="connsiteY3" fmla="*/ 736186 h 736186"/>
              <a:gd name="connsiteX4" fmla="*/ 152720 w 2316844"/>
              <a:gd name="connsiteY4" fmla="*/ 732595 h 736186"/>
              <a:gd name="connsiteX5" fmla="*/ 0 w 2316844"/>
              <a:gd name="connsiteY5" fmla="*/ 10610 h 736186"/>
              <a:gd name="connsiteX0" fmla="*/ 0 w 2164124"/>
              <a:gd name="connsiteY0" fmla="*/ 732595 h 736186"/>
              <a:gd name="connsiteX1" fmla="*/ 659292 w 2164124"/>
              <a:gd name="connsiteY1" fmla="*/ 0 h 736186"/>
              <a:gd name="connsiteX2" fmla="*/ 2164124 w 2164124"/>
              <a:gd name="connsiteY2" fmla="*/ 10610 h 736186"/>
              <a:gd name="connsiteX3" fmla="*/ 2164124 w 2164124"/>
              <a:gd name="connsiteY3" fmla="*/ 736186 h 736186"/>
              <a:gd name="connsiteX4" fmla="*/ 0 w 2164124"/>
              <a:gd name="connsiteY4" fmla="*/ 732595 h 736186"/>
              <a:gd name="connsiteX0" fmla="*/ 0 w 2164124"/>
              <a:gd name="connsiteY0" fmla="*/ 732595 h 736186"/>
              <a:gd name="connsiteX1" fmla="*/ 659292 w 2164124"/>
              <a:gd name="connsiteY1" fmla="*/ 0 h 736186"/>
              <a:gd name="connsiteX2" fmla="*/ 815073 w 2164124"/>
              <a:gd name="connsiteY2" fmla="*/ 3810 h 736186"/>
              <a:gd name="connsiteX3" fmla="*/ 2164124 w 2164124"/>
              <a:gd name="connsiteY3" fmla="*/ 10610 h 736186"/>
              <a:gd name="connsiteX4" fmla="*/ 2164124 w 2164124"/>
              <a:gd name="connsiteY4" fmla="*/ 736186 h 736186"/>
              <a:gd name="connsiteX5" fmla="*/ 0 w 2164124"/>
              <a:gd name="connsiteY5" fmla="*/ 732595 h 736186"/>
              <a:gd name="connsiteX0" fmla="*/ 0 w 2164124"/>
              <a:gd name="connsiteY0" fmla="*/ 728785 h 732376"/>
              <a:gd name="connsiteX1" fmla="*/ 815073 w 2164124"/>
              <a:gd name="connsiteY1" fmla="*/ 0 h 732376"/>
              <a:gd name="connsiteX2" fmla="*/ 2164124 w 2164124"/>
              <a:gd name="connsiteY2" fmla="*/ 6800 h 732376"/>
              <a:gd name="connsiteX3" fmla="*/ 2164124 w 2164124"/>
              <a:gd name="connsiteY3" fmla="*/ 732376 h 732376"/>
              <a:gd name="connsiteX4" fmla="*/ 0 w 2164124"/>
              <a:gd name="connsiteY4" fmla="*/ 728785 h 732376"/>
              <a:gd name="connsiteX0" fmla="*/ 0 w 2164124"/>
              <a:gd name="connsiteY0" fmla="*/ 724292 h 727883"/>
              <a:gd name="connsiteX1" fmla="*/ 871726 w 2164124"/>
              <a:gd name="connsiteY1" fmla="*/ 0 h 727883"/>
              <a:gd name="connsiteX2" fmla="*/ 2164124 w 2164124"/>
              <a:gd name="connsiteY2" fmla="*/ 2307 h 727883"/>
              <a:gd name="connsiteX3" fmla="*/ 2164124 w 2164124"/>
              <a:gd name="connsiteY3" fmla="*/ 727883 h 727883"/>
              <a:gd name="connsiteX4" fmla="*/ 0 w 2164124"/>
              <a:gd name="connsiteY4" fmla="*/ 724292 h 727883"/>
              <a:gd name="connsiteX0" fmla="*/ 0 w 2164124"/>
              <a:gd name="connsiteY0" fmla="*/ 728686 h 732277"/>
              <a:gd name="connsiteX1" fmla="*/ 400231 w 2164124"/>
              <a:gd name="connsiteY1" fmla="*/ 0 h 732277"/>
              <a:gd name="connsiteX2" fmla="*/ 2164124 w 2164124"/>
              <a:gd name="connsiteY2" fmla="*/ 6701 h 732277"/>
              <a:gd name="connsiteX3" fmla="*/ 2164124 w 2164124"/>
              <a:gd name="connsiteY3" fmla="*/ 732277 h 732277"/>
              <a:gd name="connsiteX4" fmla="*/ 0 w 2164124"/>
              <a:gd name="connsiteY4" fmla="*/ 728686 h 732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4124" h="732277">
                <a:moveTo>
                  <a:pt x="0" y="728686"/>
                </a:moveTo>
                <a:lnTo>
                  <a:pt x="400231" y="0"/>
                </a:lnTo>
                <a:lnTo>
                  <a:pt x="2164124" y="6701"/>
                </a:lnTo>
                <a:lnTo>
                  <a:pt x="2164124" y="732277"/>
                </a:lnTo>
                <a:lnTo>
                  <a:pt x="0" y="728686"/>
                </a:lnTo>
                <a:close/>
              </a:path>
            </a:pathLst>
          </a:custGeom>
          <a:gradFill flip="none" rotWithShape="0">
            <a:gsLst>
              <a:gs pos="0">
                <a:schemeClr val="tx1">
                  <a:alpha val="15000"/>
                </a:schemeClr>
              </a:gs>
              <a:gs pos="71000">
                <a:schemeClr val="tx2">
                  <a:lumMod val="50000"/>
                  <a:alpha val="0"/>
                </a:schemeClr>
              </a:gs>
            </a:gsLst>
            <a:lin ang="4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82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21" name="衬底">
            <a:extLst>
              <a:ext uri="{FF2B5EF4-FFF2-40B4-BE49-F238E27FC236}">
                <a16:creationId xmlns:a16="http://schemas.microsoft.com/office/drawing/2014/main" id="{F27DA292-C9E2-1C6C-B0A6-EDF7843D96E9}"/>
              </a:ext>
            </a:extLst>
          </p:cNvPr>
          <p:cNvSpPr/>
          <p:nvPr/>
        </p:nvSpPr>
        <p:spPr>
          <a:xfrm>
            <a:off x="571500" y="0"/>
            <a:ext cx="1175678" cy="977900"/>
          </a:xfrm>
          <a:prstGeom prst="rect">
            <a:avLst/>
          </a:prstGeom>
          <a:solidFill>
            <a:schemeClr val="accent1">
              <a:lumMod val="20000"/>
              <a:lumOff val="80000"/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6" name="副标题">
            <a:extLst>
              <a:ext uri="{FF2B5EF4-FFF2-40B4-BE49-F238E27FC236}">
                <a16:creationId xmlns:a16="http://schemas.microsoft.com/office/drawing/2014/main" id="{22CAAEF1-65EE-9FEF-65F2-E02A0310ECFF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2270235" y="3107292"/>
            <a:ext cx="7721490" cy="778907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Visual Analysis of the Social Impact of Population Growth: MySQL+Flask+Echarts.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7" name="标题">
            <a:extLst>
              <a:ext uri="{FF2B5EF4-FFF2-40B4-BE49-F238E27FC236}">
                <a16:creationId xmlns:a16="http://schemas.microsoft.com/office/drawing/2014/main" id="{7EE1F33C-FEA7-72E6-5716-A9735924B1E8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2209801" y="2085165"/>
            <a:ext cx="7900396" cy="953979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0" marR="0" lvl="0" indent="0" algn="ctr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299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人口增长对社会影响可视化分析：</a:t>
            </a:r>
            <a:r>
              <a:rPr kumimoji="0" lang="en-US" altLang="zh-CN" sz="2299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MySQL+Flask+Echarts</a:t>
            </a:r>
            <a:endParaRPr kumimoji="0" lang="zh-CN" altLang="en-US" sz="2299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10" name="日期"/>
          <p:cNvSpPr txBox="1"/>
          <p:nvPr>
            <p:custDataLst>
              <p:tags r:id="rId4"/>
            </p:custDataLst>
          </p:nvPr>
        </p:nvSpPr>
        <p:spPr>
          <a:xfrm>
            <a:off x="3497943" y="5891294"/>
            <a:ext cx="5190894" cy="33855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2CADFF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2023/5/21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2CADFF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22" name="年份">
            <a:extLst>
              <a:ext uri="{FF2B5EF4-FFF2-40B4-BE49-F238E27FC236}">
                <a16:creationId xmlns:a16="http://schemas.microsoft.com/office/drawing/2014/main" id="{6CA014D5-D1A5-8E27-F3A9-CC110F72B7A3}"/>
              </a:ext>
            </a:extLst>
          </p:cNvPr>
          <p:cNvSpPr txBox="1"/>
          <p:nvPr/>
        </p:nvSpPr>
        <p:spPr>
          <a:xfrm>
            <a:off x="571500" y="198507"/>
            <a:ext cx="1175678" cy="584775"/>
          </a:xfrm>
          <a:prstGeom prst="rect">
            <a:avLst/>
          </a:prstGeom>
          <a:noFill/>
        </p:spPr>
        <p:txBody>
          <a:bodyPr wrap="square" rtlCol="0">
            <a:norm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2CADFF"/>
                </a:solidFill>
                <a:effectLst>
                  <a:outerShdw blurRad="50800" dist="38100" dir="5400000" algn="t" rotWithShape="0">
                    <a:srgbClr val="FFFFFF">
                      <a:alpha val="40000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2023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srgbClr val="2CADFF"/>
              </a:solidFill>
              <a:effectLst>
                <a:outerShdw blurRad="50800" dist="38100" dir="5400000" algn="t" rotWithShape="0">
                  <a:srgbClr val="FFFFFF">
                    <a:alpha val="40000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" name="汇报人">
            <a:extLst>
              <a:ext uri="{FF2B5EF4-FFF2-40B4-BE49-F238E27FC236}">
                <a16:creationId xmlns:a16="http://schemas.microsoft.com/office/drawing/2014/main" id="{988FB531-E597-B451-894C-086F090AC844}"/>
              </a:ext>
            </a:extLst>
          </p:cNvPr>
          <p:cNvSpPr txBox="1"/>
          <p:nvPr/>
        </p:nvSpPr>
        <p:spPr>
          <a:xfrm>
            <a:off x="3295649" y="5546001"/>
            <a:ext cx="5600702" cy="369332"/>
          </a:xfrm>
          <a:prstGeom prst="rect">
            <a:avLst/>
          </a:prstGeom>
          <a:noFill/>
        </p:spPr>
        <p:txBody>
          <a:bodyPr wrap="square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CADFF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汇报人：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2CADFF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20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CADFF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计科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2CADFF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1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CADFF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班申雪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2CADFF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3" name="logo/company">
            <a:extLst>
              <a:ext uri="{FF2B5EF4-FFF2-40B4-BE49-F238E27FC236}">
                <a16:creationId xmlns:a16="http://schemas.microsoft.com/office/drawing/2014/main" id="{0D897AB3-8A76-DE3B-1F5C-CE7D6FA8C7A3}"/>
              </a:ext>
            </a:extLst>
          </p:cNvPr>
          <p:cNvSpPr txBox="1"/>
          <p:nvPr/>
        </p:nvSpPr>
        <p:spPr>
          <a:xfrm>
            <a:off x="7483747" y="235002"/>
            <a:ext cx="4139021" cy="523695"/>
          </a:xfrm>
          <a:prstGeom prst="rect">
            <a:avLst/>
          </a:prstGeom>
          <a:noFill/>
        </p:spPr>
        <p:txBody>
          <a:bodyPr wrap="square" rtlCol="0" anchor="ctr">
            <a:normAutofit fontScale="97500"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Logo/Company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  <a:sym typeface="+mn-ea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813175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10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背景">
            <a:extLst>
              <a:ext uri="{FF2B5EF4-FFF2-40B4-BE49-F238E27FC236}">
                <a16:creationId xmlns:a16="http://schemas.microsoft.com/office/drawing/2014/main" id="{781754BC-07D2-7BB7-6E61-6FB2FA59DAD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EFA"/>
              </a:solidFill>
              <a:effectLst/>
              <a:uLnTx/>
              <a:uFillTx/>
              <a:latin typeface="Franklin Gothic Book"/>
              <a:ea typeface="隶书" panose="02010509060101010101" pitchFamily="49" charset="-122"/>
              <a:cs typeface="+mn-cs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C70A579E-F3CB-E574-836D-40CEB715E920}"/>
              </a:ext>
            </a:extLst>
          </p:cNvPr>
          <p:cNvGrpSpPr/>
          <p:nvPr/>
        </p:nvGrpSpPr>
        <p:grpSpPr>
          <a:xfrm>
            <a:off x="-316" y="5747657"/>
            <a:ext cx="12192317" cy="1110440"/>
            <a:chOff x="-316" y="5112385"/>
            <a:chExt cx="12192317" cy="1745712"/>
          </a:xfrm>
          <a:solidFill>
            <a:srgbClr val="00B0F0"/>
          </a:solidFill>
        </p:grpSpPr>
        <p:sp>
          <p:nvSpPr>
            <p:cNvPr id="4" name="矩形 5">
              <a:extLst>
                <a:ext uri="{FF2B5EF4-FFF2-40B4-BE49-F238E27FC236}">
                  <a16:creationId xmlns:a16="http://schemas.microsoft.com/office/drawing/2014/main" id="{93967873-39E2-BEF0-FF8C-608FC6C67047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 flipH="1">
              <a:off x="-316" y="5610705"/>
              <a:ext cx="12192000" cy="1247221"/>
            </a:xfrm>
            <a:custGeom>
              <a:avLst/>
              <a:gdLst>
                <a:gd name="connsiteX0" fmla="*/ 0 w 12192000"/>
                <a:gd name="connsiteY0" fmla="*/ 0 h 1892300"/>
                <a:gd name="connsiteX1" fmla="*/ 12192000 w 12192000"/>
                <a:gd name="connsiteY1" fmla="*/ 0 h 1892300"/>
                <a:gd name="connsiteX2" fmla="*/ 12192000 w 12192000"/>
                <a:gd name="connsiteY2" fmla="*/ 1892300 h 1892300"/>
                <a:gd name="connsiteX3" fmla="*/ 0 w 12192000"/>
                <a:gd name="connsiteY3" fmla="*/ 1892300 h 1892300"/>
                <a:gd name="connsiteX4" fmla="*/ 0 w 12192000"/>
                <a:gd name="connsiteY4" fmla="*/ 0 h 1892300"/>
                <a:gd name="connsiteX0-1" fmla="*/ 0 w 12192000"/>
                <a:gd name="connsiteY0-2" fmla="*/ 0 h 1892300"/>
                <a:gd name="connsiteX1-3" fmla="*/ 11518900 w 12192000"/>
                <a:gd name="connsiteY1-4" fmla="*/ 1879600 h 1892300"/>
                <a:gd name="connsiteX2-5" fmla="*/ 12192000 w 12192000"/>
                <a:gd name="connsiteY2-6" fmla="*/ 1892300 h 1892300"/>
                <a:gd name="connsiteX3-7" fmla="*/ 0 w 12192000"/>
                <a:gd name="connsiteY3-8" fmla="*/ 1892300 h 1892300"/>
                <a:gd name="connsiteX4-9" fmla="*/ 0 w 12192000"/>
                <a:gd name="connsiteY4-10" fmla="*/ 0 h 1892300"/>
                <a:gd name="connsiteX0-11" fmla="*/ 0 w 12192000"/>
                <a:gd name="connsiteY0-12" fmla="*/ 0 h 1902577"/>
                <a:gd name="connsiteX1-13" fmla="*/ 11518900 w 12192000"/>
                <a:gd name="connsiteY1-14" fmla="*/ 1879600 h 1902577"/>
                <a:gd name="connsiteX2-15" fmla="*/ 12192000 w 12192000"/>
                <a:gd name="connsiteY2-16" fmla="*/ 1892300 h 1902577"/>
                <a:gd name="connsiteX3-17" fmla="*/ 0 w 12192000"/>
                <a:gd name="connsiteY3-18" fmla="*/ 1892300 h 1902577"/>
                <a:gd name="connsiteX4-19" fmla="*/ 0 w 12192000"/>
                <a:gd name="connsiteY4-20" fmla="*/ 0 h 190257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2192000" h="1902577">
                  <a:moveTo>
                    <a:pt x="0" y="0"/>
                  </a:moveTo>
                  <a:cubicBezTo>
                    <a:pt x="3839633" y="626533"/>
                    <a:pt x="4262967" y="2103967"/>
                    <a:pt x="11518900" y="1879600"/>
                  </a:cubicBezTo>
                  <a:lnTo>
                    <a:pt x="12192000" y="1892300"/>
                  </a:lnTo>
                  <a:lnTo>
                    <a:pt x="0" y="189230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EFA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" name="!!平滑1">
              <a:extLst>
                <a:ext uri="{FF2B5EF4-FFF2-40B4-BE49-F238E27FC236}">
                  <a16:creationId xmlns:a16="http://schemas.microsoft.com/office/drawing/2014/main" id="{A4709421-4B66-BBD9-DB6F-59768DF36991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>
              <a:off x="1" y="5112385"/>
              <a:ext cx="12192000" cy="1745712"/>
            </a:xfrm>
            <a:custGeom>
              <a:avLst/>
              <a:gdLst>
                <a:gd name="connsiteX0" fmla="*/ 0 w 12192000"/>
                <a:gd name="connsiteY0" fmla="*/ 0 h 1892300"/>
                <a:gd name="connsiteX1" fmla="*/ 12192000 w 12192000"/>
                <a:gd name="connsiteY1" fmla="*/ 0 h 1892300"/>
                <a:gd name="connsiteX2" fmla="*/ 12192000 w 12192000"/>
                <a:gd name="connsiteY2" fmla="*/ 1892300 h 1892300"/>
                <a:gd name="connsiteX3" fmla="*/ 0 w 12192000"/>
                <a:gd name="connsiteY3" fmla="*/ 1892300 h 1892300"/>
                <a:gd name="connsiteX4" fmla="*/ 0 w 12192000"/>
                <a:gd name="connsiteY4" fmla="*/ 0 h 1892300"/>
                <a:gd name="connsiteX0-1" fmla="*/ 0 w 12192000"/>
                <a:gd name="connsiteY0-2" fmla="*/ 0 h 1892300"/>
                <a:gd name="connsiteX1-3" fmla="*/ 11518900 w 12192000"/>
                <a:gd name="connsiteY1-4" fmla="*/ 1879600 h 1892300"/>
                <a:gd name="connsiteX2-5" fmla="*/ 12192000 w 12192000"/>
                <a:gd name="connsiteY2-6" fmla="*/ 1892300 h 1892300"/>
                <a:gd name="connsiteX3-7" fmla="*/ 0 w 12192000"/>
                <a:gd name="connsiteY3-8" fmla="*/ 1892300 h 1892300"/>
                <a:gd name="connsiteX4-9" fmla="*/ 0 w 12192000"/>
                <a:gd name="connsiteY4-10" fmla="*/ 0 h 1892300"/>
                <a:gd name="connsiteX0-11" fmla="*/ 0 w 12192000"/>
                <a:gd name="connsiteY0-12" fmla="*/ 0 h 1902577"/>
                <a:gd name="connsiteX1-13" fmla="*/ 11518900 w 12192000"/>
                <a:gd name="connsiteY1-14" fmla="*/ 1879600 h 1902577"/>
                <a:gd name="connsiteX2-15" fmla="*/ 12192000 w 12192000"/>
                <a:gd name="connsiteY2-16" fmla="*/ 1892300 h 1902577"/>
                <a:gd name="connsiteX3-17" fmla="*/ 0 w 12192000"/>
                <a:gd name="connsiteY3-18" fmla="*/ 1892300 h 1902577"/>
                <a:gd name="connsiteX4-19" fmla="*/ 0 w 12192000"/>
                <a:gd name="connsiteY4-20" fmla="*/ 0 h 190257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2192000" h="1902577">
                  <a:moveTo>
                    <a:pt x="0" y="0"/>
                  </a:moveTo>
                  <a:cubicBezTo>
                    <a:pt x="3839633" y="626533"/>
                    <a:pt x="4262967" y="2103967"/>
                    <a:pt x="11518900" y="1879600"/>
                  </a:cubicBezTo>
                  <a:lnTo>
                    <a:pt x="12192000" y="1892300"/>
                  </a:lnTo>
                  <a:lnTo>
                    <a:pt x="0" y="189230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EFA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10" name="内容"/>
          <p:cNvSpPr/>
          <p:nvPr>
            <p:custDataLst>
              <p:tags r:id="rId2"/>
            </p:custDataLst>
          </p:nvPr>
        </p:nvSpPr>
        <p:spPr>
          <a:xfrm>
            <a:off x="228600" y="1929553"/>
            <a:ext cx="11887200" cy="3930227"/>
          </a:xfrm>
          <a:prstGeom prst="rect">
            <a:avLst/>
          </a:prstGeom>
          <a:solidFill>
            <a:srgbClr val="00B0F0"/>
          </a:solidFill>
          <a:ln>
            <a:solidFill>
              <a:srgbClr val="002060"/>
            </a:solidFill>
          </a:ln>
        </p:spPr>
        <p:txBody>
          <a:bodyPr wrap="square" lIns="192193" rIns="192193">
            <a:normAutofit/>
          </a:bodyPr>
          <a:lstStyle/>
          <a:p>
            <a:pPr lvl="0" algn="just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我们可以通过多种图表形式展示人口增长对社会的影响。其中，柱状图可以清晰地展示人口数量的变化</a:t>
            </a:r>
            <a:r>
              <a:rPr lang="zh-CN" altLang="en-US" sz="16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趋势；折线图可以清晰地展示人口老龄化的变化趋势；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地图可以直观地展示人口数量与城市规模的关系；饼图可以将城镇，乡村以及男女所占比例的情况呈现出来。通过这些不同的图表形式，我们能够更加直观地了解人口增长对社会造成的影响。</a:t>
            </a:r>
          </a:p>
        </p:txBody>
      </p:sp>
      <p:sp>
        <p:nvSpPr>
          <p:cNvPr id="14" name="icon"/>
          <p:cNvSpPr/>
          <p:nvPr/>
        </p:nvSpPr>
        <p:spPr>
          <a:xfrm>
            <a:off x="829098" y="1120668"/>
            <a:ext cx="412115" cy="412115"/>
          </a:xfrm>
          <a:custGeom>
            <a:avLst/>
            <a:gdLst>
              <a:gd name="connsiteX0" fmla="*/ 158628 w 585904"/>
              <a:gd name="connsiteY0" fmla="*/ 130053 h 585904"/>
              <a:gd name="connsiteX1" fmla="*/ 321527 w 585904"/>
              <a:gd name="connsiteY1" fmla="*/ 130053 h 585904"/>
              <a:gd name="connsiteX2" fmla="*/ 484425 w 585904"/>
              <a:gd name="connsiteY2" fmla="*/ 292952 h 585904"/>
              <a:gd name="connsiteX3" fmla="*/ 321527 w 585904"/>
              <a:gd name="connsiteY3" fmla="*/ 455850 h 585904"/>
              <a:gd name="connsiteX4" fmla="*/ 158628 w 585904"/>
              <a:gd name="connsiteY4" fmla="*/ 455850 h 585904"/>
              <a:gd name="connsiteX5" fmla="*/ 321527 w 585904"/>
              <a:gd name="connsiteY5" fmla="*/ 292952 h 585904"/>
              <a:gd name="connsiteX6" fmla="*/ 292951 w 585904"/>
              <a:gd name="connsiteY6" fmla="*/ 28505 h 585904"/>
              <a:gd name="connsiteX7" fmla="*/ 28504 w 585904"/>
              <a:gd name="connsiteY7" fmla="*/ 292952 h 585904"/>
              <a:gd name="connsiteX8" fmla="*/ 292951 w 585904"/>
              <a:gd name="connsiteY8" fmla="*/ 557399 h 585904"/>
              <a:gd name="connsiteX9" fmla="*/ 557398 w 585904"/>
              <a:gd name="connsiteY9" fmla="*/ 292952 h 585904"/>
              <a:gd name="connsiteX10" fmla="*/ 292951 w 585904"/>
              <a:gd name="connsiteY10" fmla="*/ 28505 h 585904"/>
              <a:gd name="connsiteX11" fmla="*/ 292952 w 585904"/>
              <a:gd name="connsiteY11" fmla="*/ 0 h 585904"/>
              <a:gd name="connsiteX12" fmla="*/ 585904 w 585904"/>
              <a:gd name="connsiteY12" fmla="*/ 292952 h 585904"/>
              <a:gd name="connsiteX13" fmla="*/ 292952 w 585904"/>
              <a:gd name="connsiteY13" fmla="*/ 585904 h 585904"/>
              <a:gd name="connsiteX14" fmla="*/ 0 w 585904"/>
              <a:gd name="connsiteY14" fmla="*/ 292952 h 585904"/>
              <a:gd name="connsiteX15" fmla="*/ 292952 w 585904"/>
              <a:gd name="connsiteY15" fmla="*/ 0 h 585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85904" h="585904">
                <a:moveTo>
                  <a:pt x="158628" y="130053"/>
                </a:moveTo>
                <a:lnTo>
                  <a:pt x="321527" y="130053"/>
                </a:lnTo>
                <a:lnTo>
                  <a:pt x="484425" y="292952"/>
                </a:lnTo>
                <a:lnTo>
                  <a:pt x="321527" y="455850"/>
                </a:lnTo>
                <a:lnTo>
                  <a:pt x="158628" y="455850"/>
                </a:lnTo>
                <a:lnTo>
                  <a:pt x="321527" y="292952"/>
                </a:lnTo>
                <a:close/>
                <a:moveTo>
                  <a:pt x="292951" y="28505"/>
                </a:moveTo>
                <a:cubicBezTo>
                  <a:pt x="146901" y="28505"/>
                  <a:pt x="28504" y="146902"/>
                  <a:pt x="28504" y="292952"/>
                </a:cubicBezTo>
                <a:cubicBezTo>
                  <a:pt x="28504" y="439002"/>
                  <a:pt x="146901" y="557399"/>
                  <a:pt x="292951" y="557399"/>
                </a:cubicBezTo>
                <a:cubicBezTo>
                  <a:pt x="439001" y="557399"/>
                  <a:pt x="557398" y="439002"/>
                  <a:pt x="557398" y="292952"/>
                </a:cubicBezTo>
                <a:cubicBezTo>
                  <a:pt x="557398" y="146902"/>
                  <a:pt x="439001" y="28505"/>
                  <a:pt x="292951" y="28505"/>
                </a:cubicBezTo>
                <a:close/>
                <a:moveTo>
                  <a:pt x="292952" y="0"/>
                </a:moveTo>
                <a:cubicBezTo>
                  <a:pt x="454745" y="0"/>
                  <a:pt x="585904" y="131159"/>
                  <a:pt x="585904" y="292952"/>
                </a:cubicBezTo>
                <a:cubicBezTo>
                  <a:pt x="585904" y="454745"/>
                  <a:pt x="454745" y="585904"/>
                  <a:pt x="292952" y="585904"/>
                </a:cubicBezTo>
                <a:cubicBezTo>
                  <a:pt x="131159" y="585904"/>
                  <a:pt x="0" y="454745"/>
                  <a:pt x="0" y="292952"/>
                </a:cubicBezTo>
                <a:cubicBezTo>
                  <a:pt x="0" y="131159"/>
                  <a:pt x="131159" y="0"/>
                  <a:pt x="292952" y="0"/>
                </a:cubicBezTo>
                <a:close/>
              </a:path>
            </a:pathLst>
          </a:custGeom>
          <a:solidFill>
            <a:srgbClr val="00B0F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5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npin heiti" charset="-122"/>
              <a:ea typeface="inpin heiti" charset="-122"/>
              <a:cs typeface="inpin heiti" charset="-122"/>
              <a:sym typeface="Helvetica Light"/>
            </a:endParaRPr>
          </a:p>
        </p:txBody>
      </p:sp>
      <p:sp>
        <p:nvSpPr>
          <p:cNvPr id="3" name="标题">
            <a:extLst>
              <a:ext uri="{FF2B5EF4-FFF2-40B4-BE49-F238E27FC236}">
                <a16:creationId xmlns:a16="http://schemas.microsoft.com/office/drawing/2014/main" id="{2A90606F-6442-E415-B623-E2219CFAC91E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1331154" y="1120668"/>
            <a:ext cx="7823274" cy="52322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 rtlCol="0" anchor="ctr">
            <a:normAutofit fontScale="92500" lnSpcReduction="1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 err="1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Echarts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可视化组件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62ACF82-2683-0D4C-9FB3-D74999F3A92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9012" y="3582669"/>
            <a:ext cx="2518180" cy="235499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E0EAE78E-A348-8B38-215A-1FDEFF39C7A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935" y="3573441"/>
            <a:ext cx="2384036" cy="2354998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26AB3F26-5281-49C6-C766-912CFBE173A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72660" y="3574918"/>
            <a:ext cx="2384036" cy="2331228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D35E700C-4891-E5EC-6088-71B1E72EB69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0008" y="3582669"/>
            <a:ext cx="2390792" cy="233322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BB2DAA7-B2FE-1067-A803-3D8F0B8531A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4899" y="3582778"/>
            <a:ext cx="2197918" cy="2323368"/>
          </a:xfrm>
          <a:prstGeom prst="rect">
            <a:avLst/>
          </a:prstGeom>
        </p:spPr>
      </p:pic>
    </p:spTree>
    <p:custDataLst>
      <p:tags r:id="rId1"/>
    </p:custData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((floor(#ppt_x-0.5)+ceil(#ppt_x-0.5))*0.5+0.5)+(#ppt_x- ((floor(#ppt_x-0.5)+ceil(#ppt_x-0.5))*0.5+0.5))*$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((floor(#ppt_y-0.5)+ceil(#ppt_y-0.5))*0.5+0.5)+(#ppt_y- ((floor(#ppt_y-0.5)+ceil(#ppt_y-0.5))*0.5+0.5))*$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((floor(#ppt_x-0.5)+ceil(#ppt_x-0.5))*0.5+0.5)+(#ppt_x- ((floor(#ppt_x-0.5)+ceil(#ppt_x-0.5))*0.5+0.5))*$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((floor(#ppt_y-0.5)+ceil(#ppt_y-0.5))*0.5+0.5)+(#ppt_y- ((floor(#ppt_y-0.5)+ceil(#ppt_y-0.5))*0.5+0.5))*$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((floor(#ppt_x-0.5)+ceil(#ppt_x-0.5))*0.5+0.5)+(#ppt_x- ((floor(#ppt_x-0.5)+ceil(#ppt_x-0.5))*0.5+0.5))*$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((floor(#ppt_y-0.5)+ceil(#ppt_y-0.5))*0.5+0.5)+(#ppt_y- ((floor(#ppt_y-0.5)+ceil(#ppt_y-0.5))*0.5+0.5))*$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((floor(#ppt_x-0.5)+ceil(#ppt_x-0.5))*0.5+0.5)+(#ppt_x- ((floor(#ppt_x-0.5)+ceil(#ppt_x-0.5))*0.5+0.5))*$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((floor(#ppt_y-0.5)+ceil(#ppt_y-0.5))*0.5+0.5)+(#ppt_y- ((floor(#ppt_y-0.5)+ceil(#ppt_y-0.5))*0.5+0.5))*$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to="" calcmode="lin" valueType="num">
                                      <p:cBhvr>
                                        <p:cTn id="24" dur="60" fill="remove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$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 fmla="$">
                                          <p:val>
                                            <p:strVal val="#ppt_x+rand(ppt_w)-ppt_w/2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5" dur="60" fill="remove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$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 fmla="$">
                                          <p:val>
                                            <p:strVal val="#ppt_y+rand(ppt_h)-ppt_h/2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6" dur="100" accel="50000" fill="remove">
                                          <p:stCondLst>
                                            <p:cond delay="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from x="100000" y="100000"/>
                                      <p:to x="250000" y="250000"/>
                                    </p:animScale>
                                    <p:animScale>
                                      <p:cBhvr>
                                        <p:cTn id="27" dur="150" accel="50000" fill="remove">
                                          <p:stCondLst>
                                            <p:cond delay="1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from x="100000" y="100000"/>
                                      <p:to x="150000" y="150000"/>
                                    </p:animScale>
                                    <p:anim to="" calcmode="lin" valueType="num">
                                      <p:cBhvr>
                                        <p:cTn id="28" dur="60" fill="remove">
                                          <p:stCondLst>
                                            <p:cond delay="1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$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 fmla="$">
                                          <p:val>
                                            <p:strVal val="#ppt_x+#ppt_w/2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9" dur="60" fill="remove">
                                          <p:stCondLst>
                                            <p:cond delay="1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$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 fmla="$">
                                          <p:val>
                                            <p:strVal val="#ppt_y+#ppt_h/3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  <p:bldP spid="14" grpId="0" animBg="1"/>
      <p:bldP spid="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/>
          <p:cNvGrpSpPr/>
          <p:nvPr/>
        </p:nvGrpSpPr>
        <p:grpSpPr>
          <a:xfrm>
            <a:off x="10891520" y="361875"/>
            <a:ext cx="944563" cy="431800"/>
            <a:chOff x="-1225177" y="1213971"/>
            <a:chExt cx="944563" cy="431800"/>
          </a:xfrm>
        </p:grpSpPr>
        <p:sp>
          <p:nvSpPr>
            <p:cNvPr id="26" name="Rectangle 5"/>
            <p:cNvSpPr>
              <a:spLocks noChangeArrowheads="1"/>
            </p:cNvSpPr>
            <p:nvPr>
              <p:custDataLst>
                <p:tags r:id="rId9"/>
              </p:custDataLst>
            </p:nvPr>
          </p:nvSpPr>
          <p:spPr bwMode="auto">
            <a:xfrm>
              <a:off x="-1225177" y="1213971"/>
              <a:ext cx="417513" cy="431800"/>
            </a:xfrm>
            <a:prstGeom prst="rect">
              <a:avLst/>
            </a:prstGeom>
            <a:noFill/>
            <a:ln w="26988" cap="flat">
              <a:solidFill>
                <a:schemeClr val="accent1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27" name="Rectangle 6"/>
            <p:cNvSpPr>
              <a:spLocks noChangeArrowheads="1"/>
            </p:cNvSpPr>
            <p:nvPr>
              <p:custDataLst>
                <p:tags r:id="rId10"/>
              </p:custDataLst>
            </p:nvPr>
          </p:nvSpPr>
          <p:spPr bwMode="auto">
            <a:xfrm>
              <a:off x="-704477" y="1213971"/>
              <a:ext cx="423863" cy="431800"/>
            </a:xfrm>
            <a:prstGeom prst="rect">
              <a:avLst/>
            </a:prstGeom>
            <a:noFill/>
            <a:ln w="26988" cap="flat">
              <a:solidFill>
                <a:schemeClr val="accent1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28" name="Freeform 7"/>
            <p:cNvSpPr/>
            <p:nvPr>
              <p:custDataLst>
                <p:tags r:id="rId11"/>
              </p:custDataLst>
            </p:nvPr>
          </p:nvSpPr>
          <p:spPr bwMode="auto">
            <a:xfrm>
              <a:off x="-1068014" y="1360021"/>
              <a:ext cx="71438" cy="127000"/>
            </a:xfrm>
            <a:custGeom>
              <a:avLst/>
              <a:gdLst>
                <a:gd name="T0" fmla="*/ 45 w 45"/>
                <a:gd name="T1" fmla="*/ 0 h 80"/>
                <a:gd name="T2" fmla="*/ 0 w 45"/>
                <a:gd name="T3" fmla="*/ 46 h 80"/>
                <a:gd name="T4" fmla="*/ 45 w 45"/>
                <a:gd name="T5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80">
                  <a:moveTo>
                    <a:pt x="45" y="0"/>
                  </a:moveTo>
                  <a:lnTo>
                    <a:pt x="0" y="46"/>
                  </a:lnTo>
                  <a:lnTo>
                    <a:pt x="45" y="80"/>
                  </a:lnTo>
                </a:path>
              </a:pathLst>
            </a:custGeom>
            <a:noFill/>
            <a:ln w="26988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29" name="Freeform 8"/>
            <p:cNvSpPr/>
            <p:nvPr>
              <p:custDataLst>
                <p:tags r:id="rId12"/>
              </p:custDataLst>
            </p:nvPr>
          </p:nvSpPr>
          <p:spPr bwMode="auto">
            <a:xfrm>
              <a:off x="-515564" y="1360021"/>
              <a:ext cx="71438" cy="127000"/>
            </a:xfrm>
            <a:custGeom>
              <a:avLst/>
              <a:gdLst>
                <a:gd name="T0" fmla="*/ 0 w 45"/>
                <a:gd name="T1" fmla="*/ 0 h 80"/>
                <a:gd name="T2" fmla="*/ 45 w 45"/>
                <a:gd name="T3" fmla="*/ 46 h 80"/>
                <a:gd name="T4" fmla="*/ 0 w 45"/>
                <a:gd name="T5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80">
                  <a:moveTo>
                    <a:pt x="0" y="0"/>
                  </a:moveTo>
                  <a:lnTo>
                    <a:pt x="45" y="46"/>
                  </a:lnTo>
                  <a:lnTo>
                    <a:pt x="0" y="80"/>
                  </a:lnTo>
                </a:path>
              </a:pathLst>
            </a:custGeom>
            <a:noFill/>
            <a:ln w="26988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</p:grpSp>
      <p:sp>
        <p:nvSpPr>
          <p:cNvPr id="42" name="矩形: 圆顶角 21"/>
          <p:cNvSpPr/>
          <p:nvPr>
            <p:custDataLst>
              <p:tags r:id="rId2"/>
            </p:custDataLst>
          </p:nvPr>
        </p:nvSpPr>
        <p:spPr>
          <a:xfrm flipV="1">
            <a:off x="709963" y="-6011"/>
            <a:ext cx="2463132" cy="387061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3" name="矩形: 圆顶角 34"/>
          <p:cNvSpPr/>
          <p:nvPr>
            <p:custDataLst>
              <p:tags r:id="rId3"/>
            </p:custDataLst>
          </p:nvPr>
        </p:nvSpPr>
        <p:spPr>
          <a:xfrm flipV="1">
            <a:off x="728577" y="-5715"/>
            <a:ext cx="2410460" cy="3805555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6" name="矩形: 圆顶角 17"/>
          <p:cNvSpPr/>
          <p:nvPr>
            <p:custDataLst>
              <p:tags r:id="rId4"/>
            </p:custDataLst>
          </p:nvPr>
        </p:nvSpPr>
        <p:spPr>
          <a:xfrm flipV="1">
            <a:off x="365219" y="11429"/>
            <a:ext cx="239846" cy="1942231"/>
          </a:xfrm>
          <a:prstGeom prst="round2SameRect">
            <a:avLst>
              <a:gd name="adj1" fmla="val 50000"/>
              <a:gd name="adj2" fmla="val 0"/>
            </a:avLst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accent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7" name="矩形: 圆顶角 22"/>
          <p:cNvSpPr/>
          <p:nvPr>
            <p:custDataLst>
              <p:tags r:id="rId5"/>
            </p:custDataLst>
          </p:nvPr>
        </p:nvSpPr>
        <p:spPr>
          <a:xfrm flipV="1">
            <a:off x="3374757" y="-738095"/>
            <a:ext cx="239846" cy="1942231"/>
          </a:xfrm>
          <a:prstGeom prst="round2SameRect">
            <a:avLst>
              <a:gd name="adj1" fmla="val 50000"/>
              <a:gd name="adj2" fmla="val 0"/>
            </a:avLst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accent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标题"/>
          <p:cNvSpPr txBox="1"/>
          <p:nvPr>
            <p:custDataLst>
              <p:tags r:id="rId6"/>
            </p:custDataLst>
          </p:nvPr>
        </p:nvSpPr>
        <p:spPr>
          <a:xfrm>
            <a:off x="3614603" y="2192042"/>
            <a:ext cx="7694430" cy="806428"/>
          </a:xfrm>
          <a:prstGeom prst="rect">
            <a:avLst/>
          </a:prstGeom>
          <a:noFill/>
        </p:spPr>
        <p:txBody>
          <a:bodyPr wrap="square" lIns="71755" tIns="36195" rIns="71755" bIns="36195" rtlCol="0" anchor="ctr" anchorCtr="0">
            <a:normAutofit/>
          </a:bodyPr>
          <a:lstStyle/>
          <a:p>
            <a:pPr indent="0" fontAlgn="auto">
              <a:lnSpc>
                <a:spcPct val="100000"/>
              </a:lnSpc>
            </a:pPr>
            <a:r>
              <a:rPr lang="zh-CN" altLang="en-US" sz="44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最终成果展示</a:t>
            </a:r>
            <a:endParaRPr lang="en-US" altLang="zh-CN" sz="4400" b="1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副标题"/>
          <p:cNvSpPr txBox="1"/>
          <p:nvPr>
            <p:custDataLst>
              <p:tags r:id="rId7"/>
            </p:custDataLst>
          </p:nvPr>
        </p:nvSpPr>
        <p:spPr>
          <a:xfrm>
            <a:off x="3614603" y="3065145"/>
            <a:ext cx="7280335" cy="363855"/>
          </a:xfrm>
          <a:prstGeom prst="rect">
            <a:avLst/>
          </a:prstGeom>
          <a:noFill/>
        </p:spPr>
        <p:txBody>
          <a:bodyPr wrap="square" lIns="71755" tIns="36195" rIns="71755" bIns="36195" rtlCol="0" anchor="ctr" anchorCtr="0">
            <a:normAutofit/>
          </a:bodyPr>
          <a:lstStyle/>
          <a:p>
            <a:pPr indent="0" fontAlgn="auto">
              <a:lnSpc>
                <a:spcPct val="100000"/>
              </a:lnSpc>
            </a:pPr>
            <a:r>
              <a:rPr lang="en-US" sz="1400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Final result presentation.</a:t>
            </a:r>
          </a:p>
        </p:txBody>
      </p:sp>
      <p:sp>
        <p:nvSpPr>
          <p:cNvPr id="3" name="序号">
            <a:extLst>
              <a:ext uri="{FF2B5EF4-FFF2-40B4-BE49-F238E27FC236}">
                <a16:creationId xmlns:a16="http://schemas.microsoft.com/office/drawing/2014/main" id="{0A449F61-716A-F62B-88C9-FED09BDB3970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771757" y="2228671"/>
            <a:ext cx="2324100" cy="1200329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altLang="zh-CN" sz="7200" b="1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03</a:t>
            </a:r>
            <a:endParaRPr lang="zh-CN" altLang="en-US" sz="7200" b="1" dirty="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((floor(#ppt_x-0.5)+ceil(#ppt_x-0.5))*0.5+0.5)+(#ppt_x- ((floor(#ppt_x-0.5)+ceil(#ppt_x-0.5))*0.5+0.5))*$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((floor(#ppt_y-0.5)+ceil(#ppt_y-0.5))*0.5+0.5)+(#ppt_y- ((floor(#ppt_y-0.5)+ceil(#ppt_y-0.5))*0.5+0.5))*$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((floor(#ppt_x-0.5)+ceil(#ppt_x-0.5))*0.5+0.5)+(#ppt_x- ((floor(#ppt_x-0.5)+ceil(#ppt_x-0.5))*0.5+0.5))*$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((floor(#ppt_y-0.5)+ceil(#ppt_y-0.5))*0.5+0.5)+(#ppt_y- ((floor(#ppt_y-0.5)+ceil(#ppt_y-0.5))*0.5+0.5))*$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((floor(#ppt_x-0.5)+ceil(#ppt_x-0.5))*0.5+0.5)+(#ppt_x- ((floor(#ppt_x-0.5)+ceil(#ppt_x-0.5))*0.5+0.5))*$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((floor(#ppt_y-0.5)+ceil(#ppt_y-0.5))*0.5+0.5)+(#ppt_y- ((floor(#ppt_y-0.5)+ceil(#ppt_y-0.5))*0.5+0.5))*$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((floor(#ppt_x-0.5)+ceil(#ppt_x-0.5))*0.5+0.5)+(#ppt_x- ((floor(#ppt_x-0.5)+ceil(#ppt_x-0.5))*0.5+0.5))*$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((floor(#ppt_y-0.5)+ceil(#ppt_y-0.5))*0.5+0.5)+(#ppt_y- ((floor(#ppt_y-0.5)+ceil(#ppt_y-0.5))*0.5+0.5))*$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((floor(#ppt_x-0.5)+ceil(#ppt_x-0.5))*0.5+0.5)+(#ppt_x- ((floor(#ppt_x-0.5)+ceil(#ppt_x-0.5))*0.5+0.5))*$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((floor(#ppt_y-0.5)+ceil(#ppt_y-0.5))*0.5+0.5)+(#ppt_y- ((floor(#ppt_y-0.5)+ceil(#ppt_y-0.5))*0.5+0.5))*$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15*sin(rand(0-360)+0)+2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5*sin(rand(0-360)+0)+2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9" dur="998" fill="hold">
                                          <p:stCondLst>
                                            <p:cond delay="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0" dur="998" fill="hold">
                                          <p:stCondLst>
                                            <p:cond delay="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from x="500000" y="500000"/>
                                      <p:to x="100000" y="100000"/>
                                    </p:animScale>
                                    <p:anim to="" calcmode="lin" valueType="num">
                                      <p:cBhvr>
                                        <p:cTn id="31" dur="714" fill="hold">
                                          <p:stCondLst>
                                            <p:cond delay="28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-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2" dur="714" fill="hold">
                                          <p:stCondLst>
                                            <p:cond delay="28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-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15*sin(rand(0-360)+0)+2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5*sin(rand(0-360)+0)+2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7" dur="998" fill="hold">
                                          <p:stCondLst>
                                            <p:cond delay="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8" dur="998" fill="hold">
                                          <p:stCondLst>
                                            <p:cond delay="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from x="500000" y="500000"/>
                                      <p:to x="100000" y="100000"/>
                                    </p:animScale>
                                    <p:anim to="" calcmode="lin" valueType="num">
                                      <p:cBhvr>
                                        <p:cTn id="39" dur="714" fill="hold">
                                          <p:stCondLst>
                                            <p:cond delay="28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-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0" dur="714" fill="hold">
                                          <p:stCondLst>
                                            <p:cond delay="28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-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15*sin(rand(0-360)+0)+2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5*sin(rand(0-360)+0)+2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5" dur="998" fill="hold">
                                          <p:stCondLst>
                                            <p:cond delay="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6" dur="998" fill="hold">
                                          <p:stCondLst>
                                            <p:cond delay="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from x="500000" y="500000"/>
                                      <p:to x="100000" y="100000"/>
                                    </p:animScale>
                                    <p:anim to="" calcmode="lin" valueType="num">
                                      <p:cBhvr>
                                        <p:cTn id="47" dur="714" fill="hold">
                                          <p:stCondLst>
                                            <p:cond delay="28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-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8" dur="714" fill="hold">
                                          <p:stCondLst>
                                            <p:cond delay="28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-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5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((floor(#ppt_x-0.5)+ceil(#ppt_x-0.5))*0.5+0.5)+(#ppt_x- ((floor(#ppt_x-0.5)+ceil(#ppt_x-0.5))*0.5+0.5))*$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((floor(#ppt_y-0.5)+ceil(#ppt_y-0.5))*0.5+0.5)+(#ppt_y- ((floor(#ppt_y-0.5)+ceil(#ppt_y-0.5))*0.5+0.5))*$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5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((floor(#ppt_x-0.5)+ceil(#ppt_x-0.5))*0.5+0.5)+(#ppt_x- ((floor(#ppt_x-0.5)+ceil(#ppt_x-0.5))*0.5+0.5))*$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((floor(#ppt_y-0.5)+ceil(#ppt_y-0.5))*0.5+0.5)+(#ppt_y- ((floor(#ppt_y-0.5)+ceil(#ppt_y-0.5))*0.5+0.5))*$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5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((floor(#ppt_x-0.5)+ceil(#ppt_x-0.5))*0.5+0.5)+(#ppt_x- ((floor(#ppt_x-0.5)+ceil(#ppt_x-0.5))*0.5+0.5))*$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((floor(#ppt_y-0.5)+ceil(#ppt_y-0.5))*0.5+0.5)+(#ppt_y- ((floor(#ppt_y-0.5)+ceil(#ppt_y-0.5))*0.5+0.5))*$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((floor(#ppt_x-0.5)+ceil(#ppt_x-0.5))*0.5+0.5)+(#ppt_x- ((floor(#ppt_x-0.5)+ceil(#ppt_x-0.5))*0.5+0.5))*$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((floor(#ppt_y-0.5)+ceil(#ppt_y-0.5))*0.5+0.5)+(#ppt_y- ((floor(#ppt_y-0.5)+ceil(#ppt_y-0.5))*0.5+0.5))*$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((floor(#ppt_x-0.5)+ceil(#ppt_x-0.5))*0.5+0.5)+(#ppt_x- ((floor(#ppt_x-0.5)+ceil(#ppt_x-0.5))*0.5+0.5))*$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((floor(#ppt_y-0.5)+ceil(#ppt_y-0.5))*0.5+0.5)+(#ppt_y- ((floor(#ppt_y-0.5)+ceil(#ppt_y-0.5))*0.5+0.5))*$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3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to="" calcmode="lin" valueType="num">
                                      <p:cBhvr>
                                        <p:cTn id="72" dur="60" fill="remove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$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 fmla="$">
                                          <p:val>
                                            <p:strVal val="#ppt_x+rand(ppt_w)-ppt_w/2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3" dur="60" fill="remove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$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 fmla="$">
                                          <p:val>
                                            <p:strVal val="#ppt_y+rand(ppt_h)-ppt_h/2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4" dur="100" accel="50000" fill="remove">
                                          <p:stCondLst>
                                            <p:cond delay="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from x="100000" y="100000"/>
                                      <p:to x="250000" y="250000"/>
                                    </p:animScale>
                                    <p:animScale>
                                      <p:cBhvr>
                                        <p:cTn id="75" dur="150" accel="50000" fill="remove">
                                          <p:stCondLst>
                                            <p:cond delay="1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from x="100000" y="100000"/>
                                      <p:to x="150000" y="150000"/>
                                    </p:animScale>
                                    <p:anim to="" calcmode="lin" valueType="num">
                                      <p:cBhvr>
                                        <p:cTn id="76" dur="60" fill="remove">
                                          <p:stCondLst>
                                            <p:cond delay="1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$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 fmla="$">
                                          <p:val>
                                            <p:strVal val="#ppt_x+#ppt_w/2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7" dur="60" fill="remove">
                                          <p:stCondLst>
                                            <p:cond delay="1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$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 fmla="$">
                                          <p:val>
                                            <p:strVal val="#ppt_y+#ppt_h/3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to="" calcmode="lin" valueType="num">
                                      <p:cBhvr>
                                        <p:cTn id="81" dur="60" fill="remove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$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 fmla="$">
                                          <p:val>
                                            <p:strVal val="#ppt_x+rand(ppt_w)-ppt_w/2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2" dur="60" fill="remove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$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 fmla="$">
                                          <p:val>
                                            <p:strVal val="#ppt_y+rand(ppt_h)-ppt_h/2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3" dur="100" accel="50000" fill="remove">
                                          <p:stCondLst>
                                            <p:cond delay="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from x="100000" y="100000"/>
                                      <p:to x="250000" y="250000"/>
                                    </p:animScale>
                                    <p:animScale>
                                      <p:cBhvr>
                                        <p:cTn id="84" dur="150" accel="50000" fill="remove">
                                          <p:stCondLst>
                                            <p:cond delay="1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from x="100000" y="100000"/>
                                      <p:to x="150000" y="150000"/>
                                    </p:animScale>
                                    <p:anim to="" calcmode="lin" valueType="num">
                                      <p:cBhvr>
                                        <p:cTn id="85" dur="60" fill="remove">
                                          <p:stCondLst>
                                            <p:cond delay="1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$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 fmla="$">
                                          <p:val>
                                            <p:strVal val="#ppt_x+#ppt_w/2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6" dur="60" fill="remove">
                                          <p:stCondLst>
                                            <p:cond delay="1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$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 fmla="$">
                                          <p:val>
                                            <p:strVal val="#ppt_y+#ppt_h/3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to="" calcmode="lin" valueType="num">
                                      <p:cBhvr>
                                        <p:cTn id="90" dur="60" fill="remove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$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 fmla="$">
                                          <p:val>
                                            <p:strVal val="#ppt_x+rand(ppt_w)-ppt_w/2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1" dur="60" fill="remove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$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 fmla="$">
                                          <p:val>
                                            <p:strVal val="#ppt_y+rand(ppt_h)-ppt_h/2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2" dur="100" accel="50000" fill="remove">
                                          <p:stCondLst>
                                            <p:cond delay="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from x="100000" y="100000"/>
                                      <p:to x="250000" y="250000"/>
                                    </p:animScale>
                                    <p:animScale>
                                      <p:cBhvr>
                                        <p:cTn id="93" dur="150" accel="50000" fill="remove">
                                          <p:stCondLst>
                                            <p:cond delay="1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from x="100000" y="100000"/>
                                      <p:to x="150000" y="150000"/>
                                    </p:animScale>
                                    <p:anim to="" calcmode="lin" valueType="num">
                                      <p:cBhvr>
                                        <p:cTn id="94" dur="60" fill="remove">
                                          <p:stCondLst>
                                            <p:cond delay="1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$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 fmla="$">
                                          <p:val>
                                            <p:strVal val="#ppt_x+#ppt_w/2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5" dur="60" fill="remove">
                                          <p:stCondLst>
                                            <p:cond delay="1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$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 fmla="$">
                                          <p:val>
                                            <p:strVal val="#ppt_y+#ppt_h/3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2" grpId="1" animBg="1"/>
      <p:bldP spid="43" grpId="0" animBg="1"/>
      <p:bldP spid="43" grpId="1" animBg="1"/>
      <p:bldP spid="46" grpId="0" animBg="1"/>
      <p:bldP spid="46" grpId="1" animBg="1"/>
      <p:bldP spid="47" grpId="0" animBg="1"/>
      <p:bldP spid="47" grpId="1" animBg="1"/>
      <p:bldP spid="2" grpId="0"/>
      <p:bldP spid="2" grpId="1"/>
      <p:bldP spid="5" grpId="0"/>
      <p:bldP spid="5" grpId="1"/>
      <p:bldP spid="3" grpId="0"/>
      <p:bldP spid="3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10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背景">
            <a:extLst>
              <a:ext uri="{FF2B5EF4-FFF2-40B4-BE49-F238E27FC236}">
                <a16:creationId xmlns:a16="http://schemas.microsoft.com/office/drawing/2014/main" id="{498CE04F-5924-495C-7673-0673F800A31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!!平滑1">
            <a:extLst>
              <a:ext uri="{FF2B5EF4-FFF2-40B4-BE49-F238E27FC236}">
                <a16:creationId xmlns:a16="http://schemas.microsoft.com/office/drawing/2014/main" id="{9AE322F9-88ED-4D08-2003-A2DA9429108A}"/>
              </a:ext>
            </a:extLst>
          </p:cNvPr>
          <p:cNvGrpSpPr/>
          <p:nvPr/>
        </p:nvGrpSpPr>
        <p:grpSpPr>
          <a:xfrm>
            <a:off x="9476723" y="-2279849"/>
            <a:ext cx="5430553" cy="5430553"/>
            <a:chOff x="9121639" y="-1217712"/>
            <a:chExt cx="1217712" cy="1217712"/>
          </a:xfrm>
        </p:grpSpPr>
        <p:sp>
          <p:nvSpPr>
            <p:cNvPr id="6" name="Oval 3">
              <a:extLst>
                <a:ext uri="{FF2B5EF4-FFF2-40B4-BE49-F238E27FC236}">
                  <a16:creationId xmlns:a16="http://schemas.microsoft.com/office/drawing/2014/main" id="{E82FFA0F-C7F6-330E-BFE3-796CBFD66A28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 flipH="1">
              <a:off x="9494665" y="-844686"/>
              <a:ext cx="471660" cy="471660"/>
            </a:xfrm>
            <a:prstGeom prst="ellipse">
              <a:avLst/>
            </a:prstGeom>
            <a:noFill/>
            <a:ln w="254000">
              <a:solidFill>
                <a:schemeClr val="accent2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" name="Oval 4">
              <a:extLst>
                <a:ext uri="{FF2B5EF4-FFF2-40B4-BE49-F238E27FC236}">
                  <a16:creationId xmlns:a16="http://schemas.microsoft.com/office/drawing/2014/main" id="{8EC86EB3-0E35-4801-8230-1F26AD060ACA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 flipH="1">
              <a:off x="9121639" y="-1217712"/>
              <a:ext cx="1217712" cy="1217712"/>
            </a:xfrm>
            <a:prstGeom prst="ellipse">
              <a:avLst/>
            </a:prstGeom>
            <a:noFill/>
            <a:ln w="317500">
              <a:solidFill>
                <a:schemeClr val="accent2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" name="!!平滑1">
            <a:extLst>
              <a:ext uri="{FF2B5EF4-FFF2-40B4-BE49-F238E27FC236}">
                <a16:creationId xmlns:a16="http://schemas.microsoft.com/office/drawing/2014/main" id="{DB8FF14D-160B-8576-4206-3AAF6F36EC23}"/>
              </a:ext>
            </a:extLst>
          </p:cNvPr>
          <p:cNvGrpSpPr/>
          <p:nvPr/>
        </p:nvGrpSpPr>
        <p:grpSpPr>
          <a:xfrm>
            <a:off x="-1370891" y="5487109"/>
            <a:ext cx="2741782" cy="2741782"/>
            <a:chOff x="9121639" y="-1217712"/>
            <a:chExt cx="1217712" cy="1217712"/>
          </a:xfrm>
        </p:grpSpPr>
        <p:sp>
          <p:nvSpPr>
            <p:cNvPr id="3" name="Oval 3">
              <a:extLst>
                <a:ext uri="{FF2B5EF4-FFF2-40B4-BE49-F238E27FC236}">
                  <a16:creationId xmlns:a16="http://schemas.microsoft.com/office/drawing/2014/main" id="{5AF24A3D-76C7-8EA8-9AE3-2598D9798021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 flipH="1">
              <a:off x="9494665" y="-844686"/>
              <a:ext cx="471660" cy="471660"/>
            </a:xfrm>
            <a:prstGeom prst="ellipse">
              <a:avLst/>
            </a:prstGeom>
            <a:noFill/>
            <a:ln w="254000">
              <a:solidFill>
                <a:schemeClr val="accent2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" name="Oval 4">
              <a:extLst>
                <a:ext uri="{FF2B5EF4-FFF2-40B4-BE49-F238E27FC236}">
                  <a16:creationId xmlns:a16="http://schemas.microsoft.com/office/drawing/2014/main" id="{D2048E32-7406-74C0-FE67-7D52913D3174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 flipH="1">
              <a:off x="9121639" y="-1217712"/>
              <a:ext cx="1217712" cy="1217712"/>
            </a:xfrm>
            <a:prstGeom prst="ellipse">
              <a:avLst/>
            </a:prstGeom>
            <a:noFill/>
            <a:ln w="317500">
              <a:solidFill>
                <a:schemeClr val="accent2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1" name="椭圆 30"/>
          <p:cNvSpPr/>
          <p:nvPr>
            <p:custDataLst>
              <p:tags r:id="rId2"/>
            </p:custDataLst>
          </p:nvPr>
        </p:nvSpPr>
        <p:spPr>
          <a:xfrm>
            <a:off x="970915" y="5683090"/>
            <a:ext cx="777240" cy="777240"/>
          </a:xfrm>
          <a:prstGeom prst="ellipse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13" name="!!平滑3"/>
          <p:cNvSpPr/>
          <p:nvPr>
            <p:custDataLst>
              <p:tags r:id="rId3"/>
            </p:custDataLst>
          </p:nvPr>
        </p:nvSpPr>
        <p:spPr>
          <a:xfrm>
            <a:off x="1128765" y="1144110"/>
            <a:ext cx="186334" cy="186334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lt1"/>
              </a:solidFill>
              <a:cs typeface="+mn-ea"/>
              <a:sym typeface="+mn-lt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41CD97D9-E48B-512F-BF7E-BC13BF80B7B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78148"/>
            <a:ext cx="12192000" cy="670170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107853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28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28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28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3" presetClass="entr" presetSubtype="28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3" presetClass="entr" presetSubtype="28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3" presetClass="entr" presetSubtype="28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3" presetClass="entr" presetSubtype="28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31" grpId="0" animBg="1"/>
      <p:bldP spid="31" grpId="1" animBg="1"/>
      <p:bldP spid="13" grpId="0" animBg="1"/>
      <p:bldP spid="13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10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背景">
            <a:extLst>
              <a:ext uri="{FF2B5EF4-FFF2-40B4-BE49-F238E27FC236}">
                <a16:creationId xmlns:a16="http://schemas.microsoft.com/office/drawing/2014/main" id="{03A13519-24FA-9055-7991-7F31CD293D44}"/>
              </a:ext>
            </a:extLst>
          </p:cNvPr>
          <p:cNvSpPr/>
          <p:nvPr/>
        </p:nvSpPr>
        <p:spPr>
          <a:xfrm>
            <a:off x="0" y="791"/>
            <a:ext cx="12190095" cy="685657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隶书" panose="02010509060101010101" pitchFamily="49" charset="-122"/>
              <a:cs typeface="+mn-cs"/>
            </a:endParaRPr>
          </a:p>
        </p:txBody>
      </p:sp>
      <p:sp>
        <p:nvSpPr>
          <p:cNvPr id="50" name="Shape2"/>
          <p:cNvSpPr/>
          <p:nvPr>
            <p:custDataLst>
              <p:tags r:id="rId2"/>
            </p:custDataLst>
          </p:nvPr>
        </p:nvSpPr>
        <p:spPr>
          <a:xfrm rot="16200000">
            <a:off x="4342130" y="-3984784"/>
            <a:ext cx="3522345" cy="12178030"/>
          </a:xfrm>
          <a:custGeom>
            <a:avLst/>
            <a:gdLst/>
            <a:ahLst/>
            <a:cxnLst/>
            <a:rect l="l" t="t" r="r" b="b"/>
            <a:pathLst>
              <a:path w="3522377" h="12177718" extrusionOk="0">
                <a:moveTo>
                  <a:pt x="3520585" y="8591375"/>
                </a:moveTo>
                <a:cubicBezTo>
                  <a:pt x="3579289" y="5973950"/>
                  <a:pt x="2180866" y="4327914"/>
                  <a:pt x="1516853" y="2965308"/>
                </a:cubicBezTo>
                <a:cubicBezTo>
                  <a:pt x="1042260" y="1992007"/>
                  <a:pt x="806135" y="1002907"/>
                  <a:pt x="794048" y="34252"/>
                </a:cubicBezTo>
                <a:lnTo>
                  <a:pt x="794534" y="0"/>
                </a:lnTo>
                <a:lnTo>
                  <a:pt x="0" y="0"/>
                </a:lnTo>
                <a:lnTo>
                  <a:pt x="1108" y="52666"/>
                </a:lnTo>
                <a:cubicBezTo>
                  <a:pt x="186140" y="3461646"/>
                  <a:pt x="3658683" y="5510800"/>
                  <a:pt x="2904021" y="7673925"/>
                </a:cubicBezTo>
                <a:cubicBezTo>
                  <a:pt x="2404703" y="9107111"/>
                  <a:pt x="669297" y="9867733"/>
                  <a:pt x="25686" y="12097998"/>
                </a:cubicBezTo>
                <a:lnTo>
                  <a:pt x="4547" y="12177718"/>
                </a:lnTo>
                <a:lnTo>
                  <a:pt x="2636961" y="12177718"/>
                </a:lnTo>
                <a:lnTo>
                  <a:pt x="2773131" y="11865172"/>
                </a:lnTo>
                <a:cubicBezTo>
                  <a:pt x="3285213" y="10623405"/>
                  <a:pt x="3499238" y="9543166"/>
                  <a:pt x="3520585" y="8591375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39000">
                <a:srgbClr val="FFFFFF">
                  <a:alpha val="0"/>
                </a:srgbClr>
              </a:gs>
              <a:gs pos="100000">
                <a:srgbClr val="FFFFFF">
                  <a:alpha val="30000"/>
                </a:srgbClr>
              </a:gs>
            </a:gsLst>
            <a:lin ang="189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112C3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51" name="Shape1"/>
          <p:cNvSpPr/>
          <p:nvPr>
            <p:custDataLst>
              <p:tags r:id="rId3"/>
            </p:custDataLst>
          </p:nvPr>
        </p:nvSpPr>
        <p:spPr>
          <a:xfrm rot="16200000">
            <a:off x="4342130" y="-777380"/>
            <a:ext cx="3522345" cy="12178030"/>
          </a:xfrm>
          <a:custGeom>
            <a:avLst/>
            <a:gdLst/>
            <a:ahLst/>
            <a:cxnLst/>
            <a:rect l="l" t="t" r="r" b="b"/>
            <a:pathLst>
              <a:path w="3522076" h="12177718" extrusionOk="0">
                <a:moveTo>
                  <a:pt x="3520284" y="3600629"/>
                </a:moveTo>
                <a:cubicBezTo>
                  <a:pt x="3498937" y="2648838"/>
                  <a:pt x="3284912" y="1568599"/>
                  <a:pt x="2772830" y="326832"/>
                </a:cubicBezTo>
                <a:lnTo>
                  <a:pt x="2630436" y="1"/>
                </a:lnTo>
                <a:lnTo>
                  <a:pt x="457" y="0"/>
                </a:lnTo>
                <a:lnTo>
                  <a:pt x="25384" y="94007"/>
                </a:lnTo>
                <a:cubicBezTo>
                  <a:pt x="668996" y="2324271"/>
                  <a:pt x="2404402" y="3084893"/>
                  <a:pt x="2903719" y="4518079"/>
                </a:cubicBezTo>
                <a:cubicBezTo>
                  <a:pt x="3658382" y="6681205"/>
                  <a:pt x="185840" y="8730359"/>
                  <a:pt x="807" y="12139340"/>
                </a:cubicBezTo>
                <a:lnTo>
                  <a:pt x="0" y="12177718"/>
                </a:lnTo>
                <a:lnTo>
                  <a:pt x="794031" y="12177718"/>
                </a:lnTo>
                <a:lnTo>
                  <a:pt x="793748" y="12157752"/>
                </a:lnTo>
                <a:cubicBezTo>
                  <a:pt x="805835" y="11189097"/>
                  <a:pt x="1041960" y="10199997"/>
                  <a:pt x="1516553" y="9226696"/>
                </a:cubicBezTo>
                <a:cubicBezTo>
                  <a:pt x="2180565" y="7864091"/>
                  <a:pt x="3578988" y="6218054"/>
                  <a:pt x="3520284" y="3600629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39000">
                <a:srgbClr val="FFFFFF">
                  <a:alpha val="0"/>
                </a:srgbClr>
              </a:gs>
              <a:gs pos="100000">
                <a:srgbClr val="FFFFFF">
                  <a:alpha val="30000"/>
                </a:srgbClr>
              </a:gs>
            </a:gsLst>
            <a:lin ang="27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112C3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430" name="!!平滑3"/>
          <p:cNvSpPr/>
          <p:nvPr>
            <p:custDataLst>
              <p:tags r:id="rId4"/>
            </p:custDataLst>
          </p:nvPr>
        </p:nvSpPr>
        <p:spPr>
          <a:xfrm rot="11700000">
            <a:off x="7015871" y="2644269"/>
            <a:ext cx="927392" cy="927392"/>
          </a:xfrm>
          <a:prstGeom prst="ellipse">
            <a:avLst/>
          </a:prstGeom>
          <a:gradFill>
            <a:gsLst>
              <a:gs pos="0">
                <a:schemeClr val="accent1">
                  <a:lumMod val="75000"/>
                  <a:lumOff val="25000"/>
                </a:schemeClr>
              </a:gs>
              <a:gs pos="100000">
                <a:schemeClr val="accent1"/>
              </a:gs>
            </a:gsLst>
            <a:lin ang="27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31" name="主标题"/>
          <p:cNvSpPr txBox="1"/>
          <p:nvPr>
            <p:custDataLst>
              <p:tags r:id="rId5"/>
            </p:custDataLst>
          </p:nvPr>
        </p:nvSpPr>
        <p:spPr>
          <a:xfrm>
            <a:off x="2054225" y="2173106"/>
            <a:ext cx="7948295" cy="967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87500"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66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谢谢</a:t>
            </a:r>
            <a:endParaRPr kumimoji="0" lang="zh-CN" altLang="en-US" sz="6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思源黑体 CN Heavy" panose="020B0A00000000000000" charset="-122"/>
              <a:sym typeface="+mn-ea"/>
            </a:endParaRPr>
          </a:p>
        </p:txBody>
      </p:sp>
      <p:sp>
        <p:nvSpPr>
          <p:cNvPr id="232" name="日期"/>
          <p:cNvSpPr txBox="1"/>
          <p:nvPr>
            <p:custDataLst>
              <p:tags r:id="rId6"/>
            </p:custDataLst>
          </p:nvPr>
        </p:nvSpPr>
        <p:spPr>
          <a:xfrm>
            <a:off x="3029239" y="3542573"/>
            <a:ext cx="6148126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2023/5/21 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Poppins SemiBold" panose="00000600000000000000"/>
              <a:sym typeface="+mn-ea"/>
            </a:endParaRPr>
          </a:p>
        </p:txBody>
      </p:sp>
      <p:sp>
        <p:nvSpPr>
          <p:cNvPr id="2" name="汇报人">
            <a:extLst>
              <a:ext uri="{FF2B5EF4-FFF2-40B4-BE49-F238E27FC236}">
                <a16:creationId xmlns:a16="http://schemas.microsoft.com/office/drawing/2014/main" id="{13553F36-2705-95DF-B658-3FA0D4D7864A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4047478" y="3207885"/>
            <a:ext cx="4085180" cy="388619"/>
          </a:xfrm>
          <a:prstGeom prst="rect">
            <a:avLst/>
          </a:prstGeom>
          <a:noFill/>
        </p:spPr>
        <p:txBody>
          <a:bodyPr wrap="square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汇报人：</a:t>
            </a:r>
            <a:r>
              <a:rPr lang="zh-CN" altLang="en-US" sz="1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申雪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logo/company">
            <a:extLst>
              <a:ext uri="{FF2B5EF4-FFF2-40B4-BE49-F238E27FC236}">
                <a16:creationId xmlns:a16="http://schemas.microsoft.com/office/drawing/2014/main" id="{EC5626EA-A692-5B3C-F414-4A114AA7F8D4}"/>
              </a:ext>
            </a:extLst>
          </p:cNvPr>
          <p:cNvSpPr txBox="1"/>
          <p:nvPr/>
        </p:nvSpPr>
        <p:spPr>
          <a:xfrm>
            <a:off x="821142" y="235002"/>
            <a:ext cx="4139021" cy="523695"/>
          </a:xfrm>
          <a:prstGeom prst="rect">
            <a:avLst/>
          </a:prstGeom>
          <a:noFill/>
        </p:spPr>
        <p:txBody>
          <a:bodyPr wrap="square" rtlCol="0" anchor="ctr">
            <a:normAutofit fontScale="975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Logo/Company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  <a:sym typeface="+mn-ea"/>
            </a:endParaRPr>
          </a:p>
        </p:txBody>
      </p:sp>
    </p:spTree>
    <p:custDataLst>
      <p:tags r:id="rId1"/>
    </p:custData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1.5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1.5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  <p:anim to="" calcmode="lin" valueType="num">
                                      <p:cBhvr>
                                        <p:cTn id="1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0.5*#ppt_w+0.5)*(abs(#ppt_x-0.5))/(#ppt_x-0.5)*((MAX((MIN((COS(atan(abs((#ppt_y-0.5)/(#ppt_x-0.5))))),0.71)),-0.71))/0.71)+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0.5*#ppt_h+0.5)*(abs(#ppt_y-0.5))/(#ppt_y-0.5)*((MAX((MIN((SIN(atan(abs((#ppt_y-0.5)/(#ppt_x-0.5))))),0.71)),-0.71))/0.71)+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0.5*#ppt_w+0.5)*(abs(#ppt_x-0.5))/(#ppt_x-0.5)*((MAX((MIN((COS(atan(abs((#ppt_y-0.5)/(#ppt_x-0.5))))),0.71)),-0.71))/0.71)+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0.5*#ppt_h+0.5)*(abs(#ppt_y-0.5))/(#ppt_y-0.5)*((MAX((MIN((SIN(atan(abs((#ppt_y-0.5)/(#ppt_x-0.5))))),0.71)),-0.71))/0.71)+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0.5*#ppt_w+0.5)*(abs(#ppt_x-0.5))/(#ppt_x-0.5)*((MAX((MIN((COS(atan(abs((#ppt_y-0.5)/(#ppt_x-0.5))))),0.71)),-0.71))/0.71)+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0.5*#ppt_h+0.5)*(abs(#ppt_y-0.5))/(#ppt_y-0.5)*((MAX((MIN((SIN(atan(abs((#ppt_y-0.5)/(#ppt_x-0.5))))),0.71)),-0.71))/0.71)+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0.5*#ppt_w+0.5)*(abs(#ppt_x-0.5))/(#ppt_x-0.5)*((MAX((MIN((COS(atan(abs((#ppt_y-0.5)/(#ppt_x-0.5))))),0.71)),-0.71))/0.71)+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0.5*#ppt_h+0.5)*(abs(#ppt_y-0.5))/(#ppt_y-0.5)*((MAX((MIN((SIN(atan(abs((#ppt_y-0.5)/(#ppt_x-0.5))))),0.71)),-0.71))/0.71)+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0.5*#ppt_w+0.5)*(abs(#ppt_x-0.5))/(#ppt_x-0.5)*((MAX((MIN((COS(atan(abs((#ppt_y-0.5)/(#ppt_x-0.5))))),0.71)),-0.71))/0.71)+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0.5*#ppt_h+0.5)*(abs(#ppt_y-0.5))/(#ppt_y-0.5)*((MAX((MIN((SIN(atan(abs((#ppt_y-0.5)/(#ppt_x-0.5))))),0.71)),-0.71))/0.71)+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51" grpId="0" animBg="1"/>
      <p:bldP spid="1430" grpId="0" animBg="1"/>
      <p:bldP spid="231" grpId="1"/>
      <p:bldP spid="232" grpId="0"/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 hidden="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52000">
                <a:schemeClr val="accent1">
                  <a:lumMod val="60000"/>
                  <a:lumOff val="40000"/>
                </a:schemeClr>
              </a:gs>
              <a:gs pos="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0" scaled="0"/>
          </a:gradFill>
          <a:ln>
            <a:noFill/>
          </a:ln>
          <a:effectLst>
            <a:glow>
              <a:schemeClr val="accent1">
                <a:alpha val="40000"/>
              </a:scheme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30" name="Group 29"/>
          <p:cNvGrpSpPr/>
          <p:nvPr/>
        </p:nvGrpSpPr>
        <p:grpSpPr>
          <a:xfrm>
            <a:off x="10891520" y="361875"/>
            <a:ext cx="944563" cy="431800"/>
            <a:chOff x="-1225177" y="1213971"/>
            <a:chExt cx="944563" cy="431800"/>
          </a:xfrm>
        </p:grpSpPr>
        <p:sp>
          <p:nvSpPr>
            <p:cNvPr id="26" name="Rectangle 5"/>
            <p:cNvSpPr>
              <a:spLocks noChangeArrowheads="1"/>
            </p:cNvSpPr>
            <p:nvPr/>
          </p:nvSpPr>
          <p:spPr bwMode="auto">
            <a:xfrm>
              <a:off x="-1225177" y="1213971"/>
              <a:ext cx="417513" cy="431800"/>
            </a:xfrm>
            <a:prstGeom prst="rect">
              <a:avLst/>
            </a:prstGeom>
            <a:noFill/>
            <a:ln w="26988" cap="flat">
              <a:solidFill>
                <a:schemeClr val="accent1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27" name="Rectangle 6"/>
            <p:cNvSpPr>
              <a:spLocks noChangeArrowheads="1"/>
            </p:cNvSpPr>
            <p:nvPr/>
          </p:nvSpPr>
          <p:spPr bwMode="auto">
            <a:xfrm>
              <a:off x="-704477" y="1213971"/>
              <a:ext cx="423863" cy="431800"/>
            </a:xfrm>
            <a:prstGeom prst="rect">
              <a:avLst/>
            </a:prstGeom>
            <a:noFill/>
            <a:ln w="26988" cap="flat">
              <a:solidFill>
                <a:schemeClr val="accent1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28" name="Freeform 7"/>
            <p:cNvSpPr/>
            <p:nvPr/>
          </p:nvSpPr>
          <p:spPr bwMode="auto">
            <a:xfrm>
              <a:off x="-1068014" y="1360021"/>
              <a:ext cx="71438" cy="127000"/>
            </a:xfrm>
            <a:custGeom>
              <a:avLst/>
              <a:gdLst>
                <a:gd name="T0" fmla="*/ 45 w 45"/>
                <a:gd name="T1" fmla="*/ 0 h 80"/>
                <a:gd name="T2" fmla="*/ 0 w 45"/>
                <a:gd name="T3" fmla="*/ 46 h 80"/>
                <a:gd name="T4" fmla="*/ 45 w 45"/>
                <a:gd name="T5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80">
                  <a:moveTo>
                    <a:pt x="45" y="0"/>
                  </a:moveTo>
                  <a:lnTo>
                    <a:pt x="0" y="46"/>
                  </a:lnTo>
                  <a:lnTo>
                    <a:pt x="45" y="80"/>
                  </a:lnTo>
                </a:path>
              </a:pathLst>
            </a:custGeom>
            <a:noFill/>
            <a:ln w="26988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29" name="Freeform 8"/>
            <p:cNvSpPr/>
            <p:nvPr/>
          </p:nvSpPr>
          <p:spPr bwMode="auto">
            <a:xfrm>
              <a:off x="-515564" y="1360021"/>
              <a:ext cx="71438" cy="127000"/>
            </a:xfrm>
            <a:custGeom>
              <a:avLst/>
              <a:gdLst>
                <a:gd name="T0" fmla="*/ 0 w 45"/>
                <a:gd name="T1" fmla="*/ 0 h 80"/>
                <a:gd name="T2" fmla="*/ 45 w 45"/>
                <a:gd name="T3" fmla="*/ 46 h 80"/>
                <a:gd name="T4" fmla="*/ 0 w 45"/>
                <a:gd name="T5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80">
                  <a:moveTo>
                    <a:pt x="0" y="0"/>
                  </a:moveTo>
                  <a:lnTo>
                    <a:pt x="45" y="46"/>
                  </a:lnTo>
                  <a:lnTo>
                    <a:pt x="0" y="80"/>
                  </a:lnTo>
                </a:path>
              </a:pathLst>
            </a:custGeom>
            <a:noFill/>
            <a:ln w="26988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</p:grpSp>
      <p:grpSp>
        <p:nvGrpSpPr>
          <p:cNvPr id="4" name="目录1"/>
          <p:cNvGrpSpPr/>
          <p:nvPr/>
        </p:nvGrpSpPr>
        <p:grpSpPr>
          <a:xfrm>
            <a:off x="3752158" y="1727835"/>
            <a:ext cx="7139305" cy="539750"/>
            <a:chOff x="3994" y="2867"/>
            <a:chExt cx="11243" cy="850"/>
          </a:xfrm>
        </p:grpSpPr>
        <p:sp>
          <p:nvSpPr>
            <p:cNvPr id="10" name="TextBox 9"/>
            <p:cNvSpPr txBox="1"/>
            <p:nvPr>
              <p:custDataLst>
                <p:tags r:id="rId12"/>
              </p:custDataLst>
            </p:nvPr>
          </p:nvSpPr>
          <p:spPr>
            <a:xfrm>
              <a:off x="4454" y="2867"/>
              <a:ext cx="10783" cy="850"/>
            </a:xfrm>
            <a:prstGeom prst="rect">
              <a:avLst/>
            </a:prstGeom>
            <a:noFill/>
          </p:spPr>
          <p:txBody>
            <a:bodyPr wrap="square" lIns="71755" tIns="36195" rIns="71755" bIns="36195" rtlCol="0" anchor="ctr" anchorCtr="0">
              <a:normAutofit/>
            </a:bodyPr>
            <a:lstStyle/>
            <a:p>
              <a:pPr indent="0" fontAlgn="auto">
                <a:lnSpc>
                  <a:spcPct val="100000"/>
                </a:lnSpc>
              </a:pPr>
              <a:r>
                <a:rPr lang="zh-CN" altLang="en-US" sz="2400" b="1">
                  <a:solidFill>
                    <a:schemeClr val="accent1"/>
                  </a:solidFill>
                  <a:latin typeface="微软雅黑" panose="020B0503020204020204" charset="-122"/>
                  <a:ea typeface="微软雅黑" panose="020B0503020204020204" charset="-122"/>
                </a:rPr>
                <a:t>研究背景和意义</a:t>
              </a:r>
              <a:endParaRPr lang="en-US" sz="24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9" name="Freeform 18"/>
            <p:cNvSpPr/>
            <p:nvPr>
              <p:custDataLst>
                <p:tags r:id="rId13"/>
              </p:custDataLst>
            </p:nvPr>
          </p:nvSpPr>
          <p:spPr>
            <a:xfrm>
              <a:off x="3994" y="3143"/>
              <a:ext cx="298" cy="298"/>
            </a:xfrm>
            <a:custGeom>
              <a:avLst/>
              <a:gdLst>
                <a:gd name="connsiteX0" fmla="*/ 1428547 w 2857092"/>
                <a:gd name="connsiteY0" fmla="*/ 541531 h 2857094"/>
                <a:gd name="connsiteX1" fmla="*/ 541532 w 2857092"/>
                <a:gd name="connsiteY1" fmla="*/ 1428546 h 2857094"/>
                <a:gd name="connsiteX2" fmla="*/ 1428547 w 2857092"/>
                <a:gd name="connsiteY2" fmla="*/ 2315561 h 2857094"/>
                <a:gd name="connsiteX3" fmla="*/ 2315562 w 2857092"/>
                <a:gd name="connsiteY3" fmla="*/ 1428546 h 2857094"/>
                <a:gd name="connsiteX4" fmla="*/ 1428547 w 2857092"/>
                <a:gd name="connsiteY4" fmla="*/ 541531 h 2857094"/>
                <a:gd name="connsiteX5" fmla="*/ 1428546 w 2857092"/>
                <a:gd name="connsiteY5" fmla="*/ 0 h 2857094"/>
                <a:gd name="connsiteX6" fmla="*/ 2857092 w 2857092"/>
                <a:gd name="connsiteY6" fmla="*/ 1428547 h 2857094"/>
                <a:gd name="connsiteX7" fmla="*/ 1428546 w 2857092"/>
                <a:gd name="connsiteY7" fmla="*/ 2857094 h 2857094"/>
                <a:gd name="connsiteX8" fmla="*/ 0 w 2857092"/>
                <a:gd name="connsiteY8" fmla="*/ 1428547 h 2857094"/>
                <a:gd name="connsiteX9" fmla="*/ 1428546 w 2857092"/>
                <a:gd name="connsiteY9" fmla="*/ 0 h 2857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57092" h="2857094">
                  <a:moveTo>
                    <a:pt x="1428547" y="541531"/>
                  </a:moveTo>
                  <a:cubicBezTo>
                    <a:pt x="938662" y="541531"/>
                    <a:pt x="541532" y="938661"/>
                    <a:pt x="541532" y="1428546"/>
                  </a:cubicBezTo>
                  <a:cubicBezTo>
                    <a:pt x="541532" y="1918431"/>
                    <a:pt x="938662" y="2315561"/>
                    <a:pt x="1428547" y="2315561"/>
                  </a:cubicBezTo>
                  <a:cubicBezTo>
                    <a:pt x="1918432" y="2315561"/>
                    <a:pt x="2315562" y="1918431"/>
                    <a:pt x="2315562" y="1428546"/>
                  </a:cubicBezTo>
                  <a:cubicBezTo>
                    <a:pt x="2315562" y="938661"/>
                    <a:pt x="1918432" y="541531"/>
                    <a:pt x="1428547" y="541531"/>
                  </a:cubicBezTo>
                  <a:close/>
                  <a:moveTo>
                    <a:pt x="1428546" y="0"/>
                  </a:moveTo>
                  <a:cubicBezTo>
                    <a:pt x="2217510" y="0"/>
                    <a:pt x="2857092" y="639582"/>
                    <a:pt x="2857092" y="1428547"/>
                  </a:cubicBezTo>
                  <a:cubicBezTo>
                    <a:pt x="2857092" y="2217512"/>
                    <a:pt x="2217510" y="2857094"/>
                    <a:pt x="1428546" y="2857094"/>
                  </a:cubicBezTo>
                  <a:cubicBezTo>
                    <a:pt x="639582" y="2857094"/>
                    <a:pt x="0" y="2217512"/>
                    <a:pt x="0" y="1428547"/>
                  </a:cubicBezTo>
                  <a:cubicBezTo>
                    <a:pt x="0" y="639582"/>
                    <a:pt x="639582" y="0"/>
                    <a:pt x="14285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71755" rIns="36195" rtlCol="0" anchor="ctr" anchorCtr="0">
              <a:normAutofit fontScale="25000" lnSpcReduction="20000"/>
            </a:bodyPr>
            <a:lstStyle/>
            <a:p>
              <a:pPr indent="0" algn="ctr" fontAlgn="auto">
                <a:lnSpc>
                  <a:spcPct val="100000"/>
                </a:lnSpc>
              </a:pPr>
              <a:endParaRPr lang="en-US" sz="96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42" name="矩形: 圆顶角 21"/>
          <p:cNvSpPr/>
          <p:nvPr>
            <p:custDataLst>
              <p:tags r:id="rId2"/>
            </p:custDataLst>
          </p:nvPr>
        </p:nvSpPr>
        <p:spPr>
          <a:xfrm flipV="1">
            <a:off x="709963" y="-6011"/>
            <a:ext cx="2463132" cy="387061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3" name="矩形: 圆顶角 34"/>
          <p:cNvSpPr/>
          <p:nvPr>
            <p:custDataLst>
              <p:tags r:id="rId3"/>
            </p:custDataLst>
          </p:nvPr>
        </p:nvSpPr>
        <p:spPr>
          <a:xfrm flipV="1">
            <a:off x="728577" y="-5715"/>
            <a:ext cx="2410460" cy="3805555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5" name="文本框2"/>
          <p:cNvSpPr txBox="1"/>
          <p:nvPr>
            <p:custDataLst>
              <p:tags r:id="rId4"/>
            </p:custDataLst>
          </p:nvPr>
        </p:nvSpPr>
        <p:spPr>
          <a:xfrm>
            <a:off x="730885" y="2267585"/>
            <a:ext cx="2407920" cy="793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800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CONTENTS</a:t>
            </a:r>
          </a:p>
        </p:txBody>
      </p:sp>
      <p:sp>
        <p:nvSpPr>
          <p:cNvPr id="46" name="矩形: 圆顶角 17"/>
          <p:cNvSpPr/>
          <p:nvPr>
            <p:custDataLst>
              <p:tags r:id="rId5"/>
            </p:custDataLst>
          </p:nvPr>
        </p:nvSpPr>
        <p:spPr>
          <a:xfrm flipV="1">
            <a:off x="365219" y="11429"/>
            <a:ext cx="239846" cy="1942231"/>
          </a:xfrm>
          <a:prstGeom prst="round2SameRect">
            <a:avLst>
              <a:gd name="adj1" fmla="val 50000"/>
              <a:gd name="adj2" fmla="val 0"/>
            </a:avLst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accent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7" name="矩形: 圆顶角 22"/>
          <p:cNvSpPr/>
          <p:nvPr>
            <p:custDataLst>
              <p:tags r:id="rId6"/>
            </p:custDataLst>
          </p:nvPr>
        </p:nvSpPr>
        <p:spPr>
          <a:xfrm flipV="1">
            <a:off x="3374757" y="-738095"/>
            <a:ext cx="239846" cy="1942231"/>
          </a:xfrm>
          <a:prstGeom prst="round2SameRect">
            <a:avLst>
              <a:gd name="adj1" fmla="val 50000"/>
              <a:gd name="adj2" fmla="val 0"/>
            </a:avLst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accent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14" name="目录2"/>
          <p:cNvGrpSpPr/>
          <p:nvPr/>
        </p:nvGrpSpPr>
        <p:grpSpPr>
          <a:xfrm>
            <a:off x="3752158" y="2385060"/>
            <a:ext cx="7139305" cy="539750"/>
            <a:chOff x="3994" y="2867"/>
            <a:chExt cx="11243" cy="850"/>
          </a:xfrm>
        </p:grpSpPr>
        <p:sp>
          <p:nvSpPr>
            <p:cNvPr id="16" name="TextBox 9"/>
            <p:cNvSpPr txBox="1"/>
            <p:nvPr>
              <p:custDataLst>
                <p:tags r:id="rId10"/>
              </p:custDataLst>
            </p:nvPr>
          </p:nvSpPr>
          <p:spPr>
            <a:xfrm>
              <a:off x="4454" y="2867"/>
              <a:ext cx="10783" cy="850"/>
            </a:xfrm>
            <a:prstGeom prst="rect">
              <a:avLst/>
            </a:prstGeom>
            <a:noFill/>
          </p:spPr>
          <p:txBody>
            <a:bodyPr wrap="square" lIns="71755" tIns="36195" rIns="71755" bIns="36195" rtlCol="0" anchor="ctr" anchorCtr="0">
              <a:normAutofit/>
            </a:bodyPr>
            <a:lstStyle/>
            <a:p>
              <a:pPr indent="0" fontAlgn="auto">
                <a:lnSpc>
                  <a:spcPct val="100000"/>
                </a:lnSpc>
              </a:pPr>
              <a:r>
                <a:rPr lang="zh-CN" altLang="en-US" sz="2400" b="1" dirty="0">
                  <a:solidFill>
                    <a:schemeClr val="accent1"/>
                  </a:solidFill>
                  <a:latin typeface="微软雅黑" panose="020B0503020204020204" charset="-122"/>
                  <a:ea typeface="微软雅黑" panose="020B0503020204020204" charset="-122"/>
                </a:rPr>
                <a:t>技术原理和技术实现</a:t>
              </a:r>
              <a:endParaRPr lang="en-US" sz="24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7" name="Freeform 18"/>
            <p:cNvSpPr/>
            <p:nvPr>
              <p:custDataLst>
                <p:tags r:id="rId11"/>
              </p:custDataLst>
            </p:nvPr>
          </p:nvSpPr>
          <p:spPr>
            <a:xfrm>
              <a:off x="3994" y="3143"/>
              <a:ext cx="298" cy="298"/>
            </a:xfrm>
            <a:custGeom>
              <a:avLst/>
              <a:gdLst>
                <a:gd name="connsiteX0" fmla="*/ 1428547 w 2857092"/>
                <a:gd name="connsiteY0" fmla="*/ 541531 h 2857094"/>
                <a:gd name="connsiteX1" fmla="*/ 541532 w 2857092"/>
                <a:gd name="connsiteY1" fmla="*/ 1428546 h 2857094"/>
                <a:gd name="connsiteX2" fmla="*/ 1428547 w 2857092"/>
                <a:gd name="connsiteY2" fmla="*/ 2315561 h 2857094"/>
                <a:gd name="connsiteX3" fmla="*/ 2315562 w 2857092"/>
                <a:gd name="connsiteY3" fmla="*/ 1428546 h 2857094"/>
                <a:gd name="connsiteX4" fmla="*/ 1428547 w 2857092"/>
                <a:gd name="connsiteY4" fmla="*/ 541531 h 2857094"/>
                <a:gd name="connsiteX5" fmla="*/ 1428546 w 2857092"/>
                <a:gd name="connsiteY5" fmla="*/ 0 h 2857094"/>
                <a:gd name="connsiteX6" fmla="*/ 2857092 w 2857092"/>
                <a:gd name="connsiteY6" fmla="*/ 1428547 h 2857094"/>
                <a:gd name="connsiteX7" fmla="*/ 1428546 w 2857092"/>
                <a:gd name="connsiteY7" fmla="*/ 2857094 h 2857094"/>
                <a:gd name="connsiteX8" fmla="*/ 0 w 2857092"/>
                <a:gd name="connsiteY8" fmla="*/ 1428547 h 2857094"/>
                <a:gd name="connsiteX9" fmla="*/ 1428546 w 2857092"/>
                <a:gd name="connsiteY9" fmla="*/ 0 h 2857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57092" h="2857094">
                  <a:moveTo>
                    <a:pt x="1428547" y="541531"/>
                  </a:moveTo>
                  <a:cubicBezTo>
                    <a:pt x="938662" y="541531"/>
                    <a:pt x="541532" y="938661"/>
                    <a:pt x="541532" y="1428546"/>
                  </a:cubicBezTo>
                  <a:cubicBezTo>
                    <a:pt x="541532" y="1918431"/>
                    <a:pt x="938662" y="2315561"/>
                    <a:pt x="1428547" y="2315561"/>
                  </a:cubicBezTo>
                  <a:cubicBezTo>
                    <a:pt x="1918432" y="2315561"/>
                    <a:pt x="2315562" y="1918431"/>
                    <a:pt x="2315562" y="1428546"/>
                  </a:cubicBezTo>
                  <a:cubicBezTo>
                    <a:pt x="2315562" y="938661"/>
                    <a:pt x="1918432" y="541531"/>
                    <a:pt x="1428547" y="541531"/>
                  </a:cubicBezTo>
                  <a:close/>
                  <a:moveTo>
                    <a:pt x="1428546" y="0"/>
                  </a:moveTo>
                  <a:cubicBezTo>
                    <a:pt x="2217510" y="0"/>
                    <a:pt x="2857092" y="639582"/>
                    <a:pt x="2857092" y="1428547"/>
                  </a:cubicBezTo>
                  <a:cubicBezTo>
                    <a:pt x="2857092" y="2217512"/>
                    <a:pt x="2217510" y="2857094"/>
                    <a:pt x="1428546" y="2857094"/>
                  </a:cubicBezTo>
                  <a:cubicBezTo>
                    <a:pt x="639582" y="2857094"/>
                    <a:pt x="0" y="2217512"/>
                    <a:pt x="0" y="1428547"/>
                  </a:cubicBezTo>
                  <a:cubicBezTo>
                    <a:pt x="0" y="639582"/>
                    <a:pt x="639582" y="0"/>
                    <a:pt x="14285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71755" rIns="36195" rtlCol="0" anchor="ctr" anchorCtr="0">
              <a:normAutofit fontScale="25000" lnSpcReduction="20000"/>
            </a:bodyPr>
            <a:lstStyle/>
            <a:p>
              <a:pPr indent="0" algn="ctr" fontAlgn="auto">
                <a:lnSpc>
                  <a:spcPct val="100000"/>
                </a:lnSpc>
              </a:pPr>
              <a:endParaRPr lang="en-US" sz="96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20" name="目录3"/>
          <p:cNvGrpSpPr/>
          <p:nvPr/>
        </p:nvGrpSpPr>
        <p:grpSpPr>
          <a:xfrm>
            <a:off x="3752158" y="3042285"/>
            <a:ext cx="7139305" cy="539750"/>
            <a:chOff x="3994" y="2867"/>
            <a:chExt cx="11243" cy="850"/>
          </a:xfrm>
        </p:grpSpPr>
        <p:sp>
          <p:nvSpPr>
            <p:cNvPr id="21" name="TextBox 9"/>
            <p:cNvSpPr txBox="1"/>
            <p:nvPr>
              <p:custDataLst>
                <p:tags r:id="rId8"/>
              </p:custDataLst>
            </p:nvPr>
          </p:nvSpPr>
          <p:spPr>
            <a:xfrm>
              <a:off x="4454" y="2867"/>
              <a:ext cx="10783" cy="850"/>
            </a:xfrm>
            <a:prstGeom prst="rect">
              <a:avLst/>
            </a:prstGeom>
            <a:noFill/>
          </p:spPr>
          <p:txBody>
            <a:bodyPr wrap="square" lIns="71755" tIns="36195" rIns="71755" bIns="36195" rtlCol="0" anchor="ctr" anchorCtr="0">
              <a:normAutofit/>
            </a:bodyPr>
            <a:lstStyle/>
            <a:p>
              <a:pPr indent="0" fontAlgn="auto">
                <a:lnSpc>
                  <a:spcPct val="100000"/>
                </a:lnSpc>
              </a:pPr>
              <a:r>
                <a:rPr lang="zh-CN" altLang="en-US" sz="2400" b="1" dirty="0">
                  <a:solidFill>
                    <a:schemeClr val="accent1"/>
                  </a:solidFill>
                  <a:latin typeface="微软雅黑" panose="020B0503020204020204" charset="-122"/>
                  <a:ea typeface="微软雅黑" panose="020B0503020204020204" charset="-122"/>
                </a:rPr>
                <a:t>最终成果展示</a:t>
              </a:r>
              <a:endParaRPr lang="en-US" sz="24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3" name="Freeform 18"/>
            <p:cNvSpPr/>
            <p:nvPr>
              <p:custDataLst>
                <p:tags r:id="rId9"/>
              </p:custDataLst>
            </p:nvPr>
          </p:nvSpPr>
          <p:spPr>
            <a:xfrm>
              <a:off x="3994" y="3143"/>
              <a:ext cx="298" cy="298"/>
            </a:xfrm>
            <a:custGeom>
              <a:avLst/>
              <a:gdLst>
                <a:gd name="connsiteX0" fmla="*/ 1428547 w 2857092"/>
                <a:gd name="connsiteY0" fmla="*/ 541531 h 2857094"/>
                <a:gd name="connsiteX1" fmla="*/ 541532 w 2857092"/>
                <a:gd name="connsiteY1" fmla="*/ 1428546 h 2857094"/>
                <a:gd name="connsiteX2" fmla="*/ 1428547 w 2857092"/>
                <a:gd name="connsiteY2" fmla="*/ 2315561 h 2857094"/>
                <a:gd name="connsiteX3" fmla="*/ 2315562 w 2857092"/>
                <a:gd name="connsiteY3" fmla="*/ 1428546 h 2857094"/>
                <a:gd name="connsiteX4" fmla="*/ 1428547 w 2857092"/>
                <a:gd name="connsiteY4" fmla="*/ 541531 h 2857094"/>
                <a:gd name="connsiteX5" fmla="*/ 1428546 w 2857092"/>
                <a:gd name="connsiteY5" fmla="*/ 0 h 2857094"/>
                <a:gd name="connsiteX6" fmla="*/ 2857092 w 2857092"/>
                <a:gd name="connsiteY6" fmla="*/ 1428547 h 2857094"/>
                <a:gd name="connsiteX7" fmla="*/ 1428546 w 2857092"/>
                <a:gd name="connsiteY7" fmla="*/ 2857094 h 2857094"/>
                <a:gd name="connsiteX8" fmla="*/ 0 w 2857092"/>
                <a:gd name="connsiteY8" fmla="*/ 1428547 h 2857094"/>
                <a:gd name="connsiteX9" fmla="*/ 1428546 w 2857092"/>
                <a:gd name="connsiteY9" fmla="*/ 0 h 2857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57092" h="2857094">
                  <a:moveTo>
                    <a:pt x="1428547" y="541531"/>
                  </a:moveTo>
                  <a:cubicBezTo>
                    <a:pt x="938662" y="541531"/>
                    <a:pt x="541532" y="938661"/>
                    <a:pt x="541532" y="1428546"/>
                  </a:cubicBezTo>
                  <a:cubicBezTo>
                    <a:pt x="541532" y="1918431"/>
                    <a:pt x="938662" y="2315561"/>
                    <a:pt x="1428547" y="2315561"/>
                  </a:cubicBezTo>
                  <a:cubicBezTo>
                    <a:pt x="1918432" y="2315561"/>
                    <a:pt x="2315562" y="1918431"/>
                    <a:pt x="2315562" y="1428546"/>
                  </a:cubicBezTo>
                  <a:cubicBezTo>
                    <a:pt x="2315562" y="938661"/>
                    <a:pt x="1918432" y="541531"/>
                    <a:pt x="1428547" y="541531"/>
                  </a:cubicBezTo>
                  <a:close/>
                  <a:moveTo>
                    <a:pt x="1428546" y="0"/>
                  </a:moveTo>
                  <a:cubicBezTo>
                    <a:pt x="2217510" y="0"/>
                    <a:pt x="2857092" y="639582"/>
                    <a:pt x="2857092" y="1428547"/>
                  </a:cubicBezTo>
                  <a:cubicBezTo>
                    <a:pt x="2857092" y="2217512"/>
                    <a:pt x="2217510" y="2857094"/>
                    <a:pt x="1428546" y="2857094"/>
                  </a:cubicBezTo>
                  <a:cubicBezTo>
                    <a:pt x="639582" y="2857094"/>
                    <a:pt x="0" y="2217512"/>
                    <a:pt x="0" y="1428547"/>
                  </a:cubicBezTo>
                  <a:cubicBezTo>
                    <a:pt x="0" y="639582"/>
                    <a:pt x="639582" y="0"/>
                    <a:pt x="14285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71755" rIns="36195" rtlCol="0" anchor="ctr" anchorCtr="0">
              <a:normAutofit fontScale="25000" lnSpcReduction="20000"/>
            </a:bodyPr>
            <a:lstStyle/>
            <a:p>
              <a:pPr indent="0" algn="ctr" fontAlgn="auto">
                <a:lnSpc>
                  <a:spcPct val="100000"/>
                </a:lnSpc>
              </a:pPr>
              <a:endParaRPr lang="en-US" sz="96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" name="TextBox 30">
            <a:extLst>
              <a:ext uri="{FF2B5EF4-FFF2-40B4-BE49-F238E27FC236}">
                <a16:creationId xmlns:a16="http://schemas.microsoft.com/office/drawing/2014/main" id="{ED9DFF6D-CEEB-52C4-A5B0-546E80B3DA12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759371" y="1407609"/>
            <a:ext cx="2245086" cy="10064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zh-CN" altLang="en-US" sz="6600" b="1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目录</a:t>
            </a:r>
            <a:endParaRPr lang="en-US" sz="6600" b="1" dirty="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0.5*#ppt_w+0.5)*(abs(#ppt_x-0.5))/(#ppt_x-0.5)*((MAX((MIN((COS(atan(abs((#ppt_y-0.5)/(#ppt_x-0.5))))),0.71)),-0.71))/0.71)+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0.5*#ppt_h+0.5)*(abs(#ppt_y-0.5))/(#ppt_y-0.5)*((MAX((MIN((SIN(atan(abs((#ppt_y-0.5)/(#ppt_x-0.5))))),0.71)),-0.71))/0.71)+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0.5*#ppt_w+0.5)*(abs(#ppt_x-0.5))/(#ppt_x-0.5)*((MAX((MIN((COS(atan(abs((#ppt_y-0.5)/(#ppt_x-0.5))))),0.71)),-0.71))/0.71)+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0.5*#ppt_h+0.5)*(abs(#ppt_y-0.5))/(#ppt_y-0.5)*((MAX((MIN((SIN(atan(abs((#ppt_y-0.5)/(#ppt_x-0.5))))),0.71)),-0.71))/0.71)+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0.5*#ppt_w+0.5)*(abs(#ppt_x-0.5))/(#ppt_x-0.5)*((MAX((MIN((COS(atan(abs((#ppt_y-0.5)/(#ppt_x-0.5))))),0.71)),-0.71))/0.71)+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0.5*#ppt_h+0.5)*(abs(#ppt_y-0.5))/(#ppt_y-0.5)*((MAX((MIN((SIN(atan(abs((#ppt_y-0.5)/(#ppt_x-0.5))))),0.71)),-0.71))/0.71)+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0.5*#ppt_w+0.5)*(abs(#ppt_x-0.5))/(#ppt_x-0.5)*((MAX((MIN((COS(atan(abs((#ppt_y-0.5)/(#ppt_x-0.5))))),0.71)),-0.71))/0.71)+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0.5*#ppt_h+0.5)*(abs(#ppt_y-0.5))/(#ppt_y-0.5)*((MAX((MIN((SIN(atan(abs((#ppt_y-0.5)/(#ppt_x-0.5))))),0.71)),-0.71))/0.71)+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0.5*#ppt_w+0.5)*(abs(#ppt_x-0.5))/(#ppt_x-0.5)*((MAX((MIN((COS(atan(abs((#ppt_y-0.5)/(#ppt_x-0.5))))),0.71)),-0.71))/0.71)+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0.5*#ppt_h+0.5)*(abs(#ppt_y-0.5))/(#ppt_y-0.5)*((MAX((MIN((SIN(atan(abs((#ppt_y-0.5)/(#ppt_x-0.5))))),0.71)),-0.71))/0.71)+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2" dur="400" ac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3" dur="400" ac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4" dur="100" autoRev="1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1.4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5" dur="100" autoRev="1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*1.4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0.5*#ppt_w+0.5)*(abs(#ppt_x-0.5))/(#ppt_x-0.5)*((MAX((MIN((COS(atan(abs((#ppt_y-0.5)/(#ppt_x-0.5))))),0.71)),-0.71))/0.71)+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0.5*#ppt_h+0.5)*(abs(#ppt_y-0.5))/(#ppt_y-0.5)*((MAX((MIN((SIN(atan(abs((#ppt_y-0.5)/(#ppt_x-0.5))))),0.71)),-0.71))/0.71)+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0.5*#ppt_w+0.5)*(abs(#ppt_x-0.5))/(#ppt_x-0.5)*((MAX((MIN((COS(atan(abs((#ppt_y-0.5)/(#ppt_x-0.5))))),0.71)),-0.71))/0.71)+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0.5*#ppt_h+0.5)*(abs(#ppt_y-0.5))/(#ppt_y-0.5)*((MAX((MIN((SIN(atan(abs((#ppt_y-0.5)/(#ppt_x-0.5))))),0.71)),-0.71))/0.71)+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0.5*#ppt_w+0.5)*(abs(#ppt_x-0.5))/(#ppt_x-0.5)*((MAX((MIN((COS(atan(abs((#ppt_y-0.5)/(#ppt_x-0.5))))),0.71)),-0.71))/0.71)+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0.5*#ppt_h+0.5)*(abs(#ppt_y-0.5))/(#ppt_y-0.5)*((MAX((MIN((SIN(atan(abs((#ppt_y-0.5)/(#ppt_x-0.5))))),0.71)),-0.71))/0.71)+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5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0.5*#ppt_w+0.5)*(abs(#ppt_x-0.5))/(#ppt_x-0.5)*((MAX((MIN((COS(atan(abs((#ppt_y-0.5)/(#ppt_x-0.5))))),0.71)),-0.71))/0.71)+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0.5*#ppt_h+0.5)*(abs(#ppt_y-0.5))/(#ppt_y-0.5)*((MAX((MIN((SIN(atan(abs((#ppt_y-0.5)/(#ppt_x-0.5))))),0.71)),-0.71))/0.71)+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58" dur="400" ac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9" dur="400" ac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0" dur="100" autoRev="1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1.4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1" dur="100" autoRev="1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*1.4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((floor(#ppt_x-0.5)+ceil(#ppt_x-0.5))*0.5+0.5)+(#ppt_x- ((floor(#ppt_x-0.5)+ceil(#ppt_x-0.5))*0.5+0.5))*$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((floor(#ppt_y-0.5)+ceil(#ppt_y-0.5))*0.5+0.5)+(#ppt_y- ((floor(#ppt_y-0.5)+ceil(#ppt_y-0.5))*0.5+0.5))*$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((floor(#ppt_x-0.5)+ceil(#ppt_x-0.5))*0.5+0.5)+(#ppt_x- ((floor(#ppt_x-0.5)+ceil(#ppt_x-0.5))*0.5+0.5))*$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((floor(#ppt_y-0.5)+ceil(#ppt_y-0.5))*0.5+0.5)+(#ppt_y- ((floor(#ppt_y-0.5)+ceil(#ppt_y-0.5))*0.5+0.5))*$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((floor(#ppt_x-0.5)+ceil(#ppt_x-0.5))*0.5+0.5)+(#ppt_x- ((floor(#ppt_x-0.5)+ceil(#ppt_x-0.5))*0.5+0.5))*$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((floor(#ppt_y-0.5)+ceil(#ppt_y-0.5))*0.5+0.5)+(#ppt_y- ((floor(#ppt_y-0.5)+ceil(#ppt_y-0.5))*0.5+0.5))*$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8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((floor(#ppt_x-0.5)+ceil(#ppt_x-0.5))*0.5+0.5)+(#ppt_x- ((floor(#ppt_x-0.5)+ceil(#ppt_x-0.5))*0.5+0.5))*$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((floor(#ppt_y-0.5)+ceil(#ppt_y-0.5))*0.5+0.5)+(#ppt_y- ((floor(#ppt_y-0.5)+ceil(#ppt_y-0.5))*0.5+0.5))*$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9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((floor(#ppt_x-0.5)+ceil(#ppt_x-0.5))*0.5+0.5)+(#ppt_x- ((floor(#ppt_x-0.5)+ceil(#ppt_x-0.5))*0.5+0.5))*$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((floor(#ppt_y-0.5)+ceil(#ppt_y-0.5))*0.5+0.5)+(#ppt_y- ((floor(#ppt_y-0.5)+ceil(#ppt_y-0.5))*0.5+0.5))*$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3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to="" calcmode="lin" valueType="num">
                                      <p:cBhvr>
                                        <p:cTn id="100" dur="60" fill="remove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$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 fmla="$">
                                          <p:val>
                                            <p:strVal val="#ppt_x+rand(ppt_w)-ppt_w/2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1" dur="60" fill="remove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$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 fmla="$">
                                          <p:val>
                                            <p:strVal val="#ppt_y+rand(ppt_h)-ppt_h/2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02" dur="100" accel="50000" fill="remove">
                                          <p:stCondLst>
                                            <p:cond delay="5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  <p:from x="100000" y="100000"/>
                                      <p:to x="250000" y="250000"/>
                                    </p:animScale>
                                    <p:animScale>
                                      <p:cBhvr>
                                        <p:cTn id="103" dur="150" accel="50000" fill="remove">
                                          <p:stCondLst>
                                            <p:cond delay="15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  <p:from x="100000" y="100000"/>
                                      <p:to x="150000" y="150000"/>
                                    </p:animScale>
                                    <p:anim to="" calcmode="lin" valueType="num">
                                      <p:cBhvr>
                                        <p:cTn id="104" dur="60" fill="remove">
                                          <p:stCondLst>
                                            <p:cond delay="15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$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 fmla="$">
                                          <p:val>
                                            <p:strVal val="#ppt_x+#ppt_w/2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5" dur="60" fill="remove">
                                          <p:stCondLst>
                                            <p:cond delay="15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$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 fmla="$">
                                          <p:val>
                                            <p:strVal val="#ppt_y+#ppt_h/3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((floor(#ppt_x-0.5)+ceil(#ppt_x-0.5))*0.5+0.5)+(#ppt_x- ((floor(#ppt_x-0.5)+ceil(#ppt_x-0.5))*0.5+0.5))*$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((floor(#ppt_y-0.5)+ceil(#ppt_y-0.5))*0.5+0.5)+(#ppt_y- ((floor(#ppt_y-0.5)+ceil(#ppt_y-0.5))*0.5+0.5))*$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1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((floor(#ppt_x-0.5)+ceil(#ppt_x-0.5))*0.5+0.5)+(#ppt_x- ((floor(#ppt_x-0.5)+ceil(#ppt_x-0.5))*0.5+0.5))*$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((floor(#ppt_y-0.5)+ceil(#ppt_y-0.5))*0.5+0.5)+(#ppt_y- ((floor(#ppt_y-0.5)+ceil(#ppt_y-0.5))*0.5+0.5))*$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((floor(#ppt_x-0.5)+ceil(#ppt_x-0.5))*0.5+0.5)+(#ppt_x- ((floor(#ppt_x-0.5)+ceil(#ppt_x-0.5))*0.5+0.5))*$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2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((floor(#ppt_y-0.5)+ceil(#ppt_y-0.5))*0.5+0.5)+(#ppt_y- ((floor(#ppt_y-0.5)+ceil(#ppt_y-0.5))*0.5+0.5))*$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2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2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7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((floor(#ppt_x-0.5)+ceil(#ppt_x-0.5))*0.5+0.5)+(#ppt_x- ((floor(#ppt_x-0.5)+ceil(#ppt_x-0.5))*0.5+0.5))*$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((floor(#ppt_y-0.5)+ceil(#ppt_y-0.5))*0.5+0.5)+(#ppt_y- ((floor(#ppt_y-0.5)+ceil(#ppt_y-0.5))*0.5+0.5))*$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3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3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3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3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to="" calcmode="lin" valueType="num">
                                      <p:cBhvr>
                                        <p:cTn id="137" dur="60" fill="remove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$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 fmla="$">
                                          <p:val>
                                            <p:strVal val="#ppt_x+rand(ppt_w)-ppt_w/2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38" dur="60" fill="remove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$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 fmla="$">
                                          <p:val>
                                            <p:strVal val="#ppt_y+rand(ppt_h)-ppt_h/2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9" dur="100" accel="50000" fill="remove">
                                          <p:stCondLst>
                                            <p:cond delay="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from x="100000" y="100000"/>
                                      <p:to x="250000" y="250000"/>
                                    </p:animScale>
                                    <p:animScale>
                                      <p:cBhvr>
                                        <p:cTn id="140" dur="150" accel="50000" fill="remove">
                                          <p:stCondLst>
                                            <p:cond delay="1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from x="100000" y="100000"/>
                                      <p:to x="150000" y="150000"/>
                                    </p:animScale>
                                    <p:anim to="" calcmode="lin" valueType="num">
                                      <p:cBhvr>
                                        <p:cTn id="141" dur="60" fill="remove">
                                          <p:stCondLst>
                                            <p:cond delay="1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$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 fmla="$">
                                          <p:val>
                                            <p:strVal val="#ppt_x+#ppt_w/2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2" dur="60" fill="remove">
                                          <p:stCondLst>
                                            <p:cond delay="1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$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 fmla="$">
                                          <p:val>
                                            <p:strVal val="#ppt_y+#ppt_h/3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42" grpId="0" animBg="1"/>
      <p:bldP spid="42" grpId="1" animBg="1"/>
      <p:bldP spid="43" grpId="0" animBg="1"/>
      <p:bldP spid="43" grpId="1" animBg="1"/>
      <p:bldP spid="45" grpId="0"/>
      <p:bldP spid="45" grpId="1"/>
      <p:bldP spid="46" grpId="0" animBg="1"/>
      <p:bldP spid="46" grpId="1" animBg="1"/>
      <p:bldP spid="47" grpId="0" animBg="1"/>
      <p:bldP spid="47" grpId="1" animBg="1"/>
      <p:bldP spid="2" grpId="0"/>
      <p:bldP spid="2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/>
          <p:cNvGrpSpPr/>
          <p:nvPr/>
        </p:nvGrpSpPr>
        <p:grpSpPr>
          <a:xfrm>
            <a:off x="10891520" y="361875"/>
            <a:ext cx="944563" cy="431800"/>
            <a:chOff x="-1225177" y="1213971"/>
            <a:chExt cx="944563" cy="431800"/>
          </a:xfrm>
        </p:grpSpPr>
        <p:sp>
          <p:nvSpPr>
            <p:cNvPr id="26" name="Rectangle 5"/>
            <p:cNvSpPr>
              <a:spLocks noChangeArrowheads="1"/>
            </p:cNvSpPr>
            <p:nvPr>
              <p:custDataLst>
                <p:tags r:id="rId9"/>
              </p:custDataLst>
            </p:nvPr>
          </p:nvSpPr>
          <p:spPr bwMode="auto">
            <a:xfrm>
              <a:off x="-1225177" y="1213971"/>
              <a:ext cx="417513" cy="431800"/>
            </a:xfrm>
            <a:prstGeom prst="rect">
              <a:avLst/>
            </a:prstGeom>
            <a:noFill/>
            <a:ln w="26988" cap="flat">
              <a:solidFill>
                <a:schemeClr val="accent1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27" name="Rectangle 6"/>
            <p:cNvSpPr>
              <a:spLocks noChangeArrowheads="1"/>
            </p:cNvSpPr>
            <p:nvPr>
              <p:custDataLst>
                <p:tags r:id="rId10"/>
              </p:custDataLst>
            </p:nvPr>
          </p:nvSpPr>
          <p:spPr bwMode="auto">
            <a:xfrm>
              <a:off x="-704477" y="1213971"/>
              <a:ext cx="423863" cy="431800"/>
            </a:xfrm>
            <a:prstGeom prst="rect">
              <a:avLst/>
            </a:prstGeom>
            <a:noFill/>
            <a:ln w="26988" cap="flat">
              <a:solidFill>
                <a:schemeClr val="accent1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28" name="Freeform 7"/>
            <p:cNvSpPr/>
            <p:nvPr>
              <p:custDataLst>
                <p:tags r:id="rId11"/>
              </p:custDataLst>
            </p:nvPr>
          </p:nvSpPr>
          <p:spPr bwMode="auto">
            <a:xfrm>
              <a:off x="-1068014" y="1360021"/>
              <a:ext cx="71438" cy="127000"/>
            </a:xfrm>
            <a:custGeom>
              <a:avLst/>
              <a:gdLst>
                <a:gd name="T0" fmla="*/ 45 w 45"/>
                <a:gd name="T1" fmla="*/ 0 h 80"/>
                <a:gd name="T2" fmla="*/ 0 w 45"/>
                <a:gd name="T3" fmla="*/ 46 h 80"/>
                <a:gd name="T4" fmla="*/ 45 w 45"/>
                <a:gd name="T5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80">
                  <a:moveTo>
                    <a:pt x="45" y="0"/>
                  </a:moveTo>
                  <a:lnTo>
                    <a:pt x="0" y="46"/>
                  </a:lnTo>
                  <a:lnTo>
                    <a:pt x="45" y="80"/>
                  </a:lnTo>
                </a:path>
              </a:pathLst>
            </a:custGeom>
            <a:noFill/>
            <a:ln w="26988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29" name="Freeform 8"/>
            <p:cNvSpPr/>
            <p:nvPr>
              <p:custDataLst>
                <p:tags r:id="rId12"/>
              </p:custDataLst>
            </p:nvPr>
          </p:nvSpPr>
          <p:spPr bwMode="auto">
            <a:xfrm>
              <a:off x="-515564" y="1360021"/>
              <a:ext cx="71438" cy="127000"/>
            </a:xfrm>
            <a:custGeom>
              <a:avLst/>
              <a:gdLst>
                <a:gd name="T0" fmla="*/ 0 w 45"/>
                <a:gd name="T1" fmla="*/ 0 h 80"/>
                <a:gd name="T2" fmla="*/ 45 w 45"/>
                <a:gd name="T3" fmla="*/ 46 h 80"/>
                <a:gd name="T4" fmla="*/ 0 w 45"/>
                <a:gd name="T5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80">
                  <a:moveTo>
                    <a:pt x="0" y="0"/>
                  </a:moveTo>
                  <a:lnTo>
                    <a:pt x="45" y="46"/>
                  </a:lnTo>
                  <a:lnTo>
                    <a:pt x="0" y="80"/>
                  </a:lnTo>
                </a:path>
              </a:pathLst>
            </a:custGeom>
            <a:noFill/>
            <a:ln w="26988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</p:grpSp>
      <p:sp>
        <p:nvSpPr>
          <p:cNvPr id="42" name="矩形: 圆顶角 21"/>
          <p:cNvSpPr/>
          <p:nvPr>
            <p:custDataLst>
              <p:tags r:id="rId2"/>
            </p:custDataLst>
          </p:nvPr>
        </p:nvSpPr>
        <p:spPr>
          <a:xfrm flipV="1">
            <a:off x="709963" y="-6011"/>
            <a:ext cx="2463132" cy="387061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3" name="矩形: 圆顶角 34"/>
          <p:cNvSpPr/>
          <p:nvPr>
            <p:custDataLst>
              <p:tags r:id="rId3"/>
            </p:custDataLst>
          </p:nvPr>
        </p:nvSpPr>
        <p:spPr>
          <a:xfrm flipV="1">
            <a:off x="728577" y="-5715"/>
            <a:ext cx="2410460" cy="3805555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6" name="矩形: 圆顶角 17"/>
          <p:cNvSpPr/>
          <p:nvPr>
            <p:custDataLst>
              <p:tags r:id="rId4"/>
            </p:custDataLst>
          </p:nvPr>
        </p:nvSpPr>
        <p:spPr>
          <a:xfrm flipV="1">
            <a:off x="365219" y="11429"/>
            <a:ext cx="239846" cy="1942231"/>
          </a:xfrm>
          <a:prstGeom prst="round2SameRect">
            <a:avLst>
              <a:gd name="adj1" fmla="val 50000"/>
              <a:gd name="adj2" fmla="val 0"/>
            </a:avLst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accent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7" name="矩形: 圆顶角 22"/>
          <p:cNvSpPr/>
          <p:nvPr>
            <p:custDataLst>
              <p:tags r:id="rId5"/>
            </p:custDataLst>
          </p:nvPr>
        </p:nvSpPr>
        <p:spPr>
          <a:xfrm flipV="1">
            <a:off x="3374757" y="-738095"/>
            <a:ext cx="239846" cy="1942231"/>
          </a:xfrm>
          <a:prstGeom prst="round2SameRect">
            <a:avLst>
              <a:gd name="adj1" fmla="val 50000"/>
              <a:gd name="adj2" fmla="val 0"/>
            </a:avLst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accent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标题"/>
          <p:cNvSpPr txBox="1"/>
          <p:nvPr>
            <p:custDataLst>
              <p:tags r:id="rId6"/>
            </p:custDataLst>
          </p:nvPr>
        </p:nvSpPr>
        <p:spPr>
          <a:xfrm>
            <a:off x="3614603" y="2192042"/>
            <a:ext cx="7694430" cy="806428"/>
          </a:xfrm>
          <a:prstGeom prst="rect">
            <a:avLst/>
          </a:prstGeom>
          <a:noFill/>
        </p:spPr>
        <p:txBody>
          <a:bodyPr wrap="square" lIns="71755" tIns="36195" rIns="71755" bIns="36195" rtlCol="0" anchor="ctr" anchorCtr="0">
            <a:normAutofit/>
          </a:bodyPr>
          <a:lstStyle/>
          <a:p>
            <a:pPr indent="0" fontAlgn="auto">
              <a:lnSpc>
                <a:spcPct val="100000"/>
              </a:lnSpc>
            </a:pPr>
            <a:r>
              <a:rPr lang="zh-CN" altLang="en-US" sz="4400" b="1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研究背景和意义</a:t>
            </a:r>
            <a:endParaRPr lang="en-US" sz="4400" b="1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副标题"/>
          <p:cNvSpPr txBox="1"/>
          <p:nvPr>
            <p:custDataLst>
              <p:tags r:id="rId7"/>
            </p:custDataLst>
          </p:nvPr>
        </p:nvSpPr>
        <p:spPr>
          <a:xfrm>
            <a:off x="3614603" y="3065145"/>
            <a:ext cx="7280335" cy="363855"/>
          </a:xfrm>
          <a:prstGeom prst="rect">
            <a:avLst/>
          </a:prstGeom>
          <a:noFill/>
        </p:spPr>
        <p:txBody>
          <a:bodyPr wrap="square" lIns="71755" tIns="36195" rIns="71755" bIns="36195" rtlCol="0" anchor="ctr" anchorCtr="0">
            <a:normAutofit/>
          </a:bodyPr>
          <a:lstStyle/>
          <a:p>
            <a:pPr indent="0" fontAlgn="auto">
              <a:lnSpc>
                <a:spcPct val="100000"/>
              </a:lnSpc>
            </a:pPr>
            <a:r>
              <a:rPr lang="en-US" sz="140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Research background and significance.</a:t>
            </a:r>
            <a:endParaRPr lang="en-US" sz="1400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3" name="序号">
            <a:extLst>
              <a:ext uri="{FF2B5EF4-FFF2-40B4-BE49-F238E27FC236}">
                <a16:creationId xmlns:a16="http://schemas.microsoft.com/office/drawing/2014/main" id="{0A449F61-716A-F62B-88C9-FED09BDB3970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771757" y="2228671"/>
            <a:ext cx="2324100" cy="1200329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altLang="zh-CN" sz="7200" b="1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 lang="zh-CN" altLang="en-US" sz="7200" b="1" dirty="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3" presetClass="entr" presetSubtype="28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3" presetClass="entr" presetSubtype="28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3" presetClass="entr" presetSubtype="28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3" presetClass="entr" presetSubtype="28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3" presetClass="entr" presetSubtype="28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53" presetClass="entr" presetSubtype="16" fill="hold" grpId="0" nodeType="withEffect" p14:presetBounceEnd="10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9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53" presetClass="entr" presetSubtype="16" fill="hold" grpId="0" nodeType="withEffect" p14:presetBounceEnd="10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2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4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53" presetClass="entr" presetSubtype="16" fill="hold" grpId="0" nodeType="withEffect" p14:presetBounceEnd="10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7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9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to="" calcmode="lin" valueType="num">
                                          <p:cBhvr>
                                            <p:cTn id="42" dur="5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 fmla="((floor(#ppt_x-0.5)+ceil(#ppt_x-0.5))*0.5+0.5)+(#ppt_x- ((floor(#ppt_x-0.5)+ceil(#ppt_x-0.5))*0.5+0.5))*$">
                                              <p:val>
                                                <p:str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"/>
                                              </p:val>
                                            </p:tav>
                                          </p:tavLst>
                                        </p:anim>
                                        <p:anim to="" calcmode="lin" valueType="num">
                                          <p:cBhvr>
                                            <p:cTn id="43" dur="5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((floor(#ppt_y-0.5)+ceil(#ppt_y-0.5))*0.5+0.5)+(#ppt_y- ((floor(#ppt_y-0.5)+ceil(#ppt_y-0.5))*0.5+0.5))*$">
                                              <p:val>
                                                <p:str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"/>
                                              </p:val>
                                            </p:tav>
                                          </p:tavLst>
                                        </p:anim>
                                        <p:anim to="" calcmode="lin" valueType="num">
                                          <p:cBhvr>
                                            <p:cTn id="44" dur="5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style.opacity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"/>
                                              </p:val>
                                            </p:tav>
                                          </p:tavLst>
                                        </p:anim>
                                        <p:anim to="" calcmode="lin" valueType="num">
                                          <p:cBhvr>
                                            <p:cTn id="45" dur="5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*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to="" calcmode="lin" valueType="num">
                                          <p:cBhvr>
                                            <p:cTn id="46" dur="5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*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0" presetClass="entr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to="" calcmode="lin" valueType="num">
                                          <p:cBhvr>
                                            <p:cTn id="49" dur="5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 fmla="((floor(#ppt_x-0.5)+ceil(#ppt_x-0.5))*0.5+0.5)+(#ppt_x- ((floor(#ppt_x-0.5)+ceil(#ppt_x-0.5))*0.5+0.5))*$">
                                              <p:val>
                                                <p:str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"/>
                                              </p:val>
                                            </p:tav>
                                          </p:tavLst>
                                        </p:anim>
                                        <p:anim to="" calcmode="lin" valueType="num">
                                          <p:cBhvr>
                                            <p:cTn id="50" dur="5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((floor(#ppt_y-0.5)+ceil(#ppt_y-0.5))*0.5+0.5)+(#ppt_y- ((floor(#ppt_y-0.5)+ceil(#ppt_y-0.5))*0.5+0.5))*$">
                                              <p:val>
                                                <p:str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"/>
                                              </p:val>
                                            </p:tav>
                                          </p:tavLst>
                                        </p:anim>
                                        <p:anim to="" calcmode="lin" valueType="num">
                                          <p:cBhvr>
                                            <p:cTn id="51" dur="5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style.opacity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"/>
                                              </p:val>
                                            </p:tav>
                                          </p:tavLst>
                                        </p:anim>
                                        <p:anim to="" calcmode="lin" valueType="num">
                                          <p:cBhvr>
                                            <p:cTn id="52" dur="5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*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to="" calcmode="lin" valueType="num">
                                          <p:cBhvr>
                                            <p:cTn id="53" dur="5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*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4" presetID="0" presetClass="entr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to="" calcmode="lin" valueType="num">
                                          <p:cBhvr>
                                            <p:cTn id="56" dur="5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 fmla="((floor(#ppt_x-0.5)+ceil(#ppt_x-0.5))*0.5+0.5)+(#ppt_x- ((floor(#ppt_x-0.5)+ceil(#ppt_x-0.5))*0.5+0.5))*$">
                                              <p:val>
                                                <p:str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"/>
                                              </p:val>
                                            </p:tav>
                                          </p:tavLst>
                                        </p:anim>
                                        <p:anim to="" calcmode="lin" valueType="num">
                                          <p:cBhvr>
                                            <p:cTn id="57" dur="5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((floor(#ppt_y-0.5)+ceil(#ppt_y-0.5))*0.5+0.5)+(#ppt_y- ((floor(#ppt_y-0.5)+ceil(#ppt_y-0.5))*0.5+0.5))*$">
                                              <p:val>
                                                <p:str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"/>
                                              </p:val>
                                            </p:tav>
                                          </p:tavLst>
                                        </p:anim>
                                        <p:anim to="" calcmode="lin" valueType="num">
                                          <p:cBhvr>
                                            <p:cTn id="58" dur="5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style.opacity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"/>
                                              </p:val>
                                            </p:tav>
                                          </p:tavLst>
                                        </p:anim>
                                        <p:anim to="" calcmode="lin" valueType="num">
                                          <p:cBhvr>
                                            <p:cTn id="59" dur="5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*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to="" calcmode="lin" valueType="num">
                                          <p:cBhvr>
                                            <p:cTn id="60" dur="5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*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1" presetID="0" presetClass="entr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to="" calcmode="lin" valueType="num">
                                          <p:cBhvr>
                                            <p:cTn id="63" dur="5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 fmla="((floor(#ppt_x-0.5)+ceil(#ppt_x-0.5))*0.5+0.5)+(#ppt_x- ((floor(#ppt_x-0.5)+ceil(#ppt_x-0.5))*0.5+0.5))*$">
                                              <p:val>
                                                <p:str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"/>
                                              </p:val>
                                            </p:tav>
                                          </p:tavLst>
                                        </p:anim>
                                        <p:anim to="" calcmode="lin" valueType="num">
                                          <p:cBhvr>
                                            <p:cTn id="64" dur="5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((floor(#ppt_y-0.5)+ceil(#ppt_y-0.5))*0.5+0.5)+(#ppt_y- ((floor(#ppt_y-0.5)+ceil(#ppt_y-0.5))*0.5+0.5))*$">
                                              <p:val>
                                                <p:str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"/>
                                              </p:val>
                                            </p:tav>
                                          </p:tavLst>
                                        </p:anim>
                                        <p:anim to="" calcmode="lin" valueType="num">
                                          <p:cBhvr>
                                            <p:cTn id="65" dur="5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style.opacity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"/>
                                              </p:val>
                                            </p:tav>
                                          </p:tavLst>
                                        </p:anim>
                                        <p:anim to="" calcmode="lin" valueType="num">
                                          <p:cBhvr>
                                            <p:cTn id="66" dur="5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*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to="" calcmode="lin" valueType="num">
                                          <p:cBhvr>
                                            <p:cTn id="67" dur="5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*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8" presetID="0" presetClass="entr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to="" calcmode="lin" valueType="num">
                                          <p:cBhvr>
                                            <p:cTn id="70" dur="5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 fmla="((floor(#ppt_x-0.5)+ceil(#ppt_x-0.5))*0.5+0.5)+(#ppt_x- ((floor(#ppt_x-0.5)+ceil(#ppt_x-0.5))*0.5+0.5))*$">
                                              <p:val>
                                                <p:str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"/>
                                              </p:val>
                                            </p:tav>
                                          </p:tavLst>
                                        </p:anim>
                                        <p:anim to="" calcmode="lin" valueType="num">
                                          <p:cBhvr>
                                            <p:cTn id="71" dur="5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((floor(#ppt_y-0.5)+ceil(#ppt_y-0.5))*0.5+0.5)+(#ppt_y- ((floor(#ppt_y-0.5)+ceil(#ppt_y-0.5))*0.5+0.5))*$">
                                              <p:val>
                                                <p:str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"/>
                                              </p:val>
                                            </p:tav>
                                          </p:tavLst>
                                        </p:anim>
                                        <p:anim to="" calcmode="lin" valueType="num">
                                          <p:cBhvr>
                                            <p:cTn id="72" dur="5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style.opacity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"/>
                                              </p:val>
                                            </p:tav>
                                          </p:tavLst>
                                        </p:anim>
                                        <p:anim to="" calcmode="lin" valueType="num">
                                          <p:cBhvr>
                                            <p:cTn id="73" dur="5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*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to="" calcmode="lin" valueType="num">
                                          <p:cBhvr>
                                            <p:cTn id="74" dur="5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*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5" presetID="23" presetClass="entr" presetSubtype="1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to="" calcmode="lin" valueType="num">
                                          <p:cBhvr>
                                            <p:cTn id="77" dur="400" ac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to="" calcmode="lin" valueType="num">
                                          <p:cBhvr>
                                            <p:cTn id="78" dur="400" ac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to="" calcmode="lin" valueType="num">
                                          <p:cBhvr>
                                            <p:cTn id="79" dur="100" autoRev="1" fill="hold">
                                              <p:stCondLst>
                                                <p:cond delay="40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*1.4"/>
                                              </p:val>
                                            </p:tav>
                                          </p:tavLst>
                                        </p:anim>
                                        <p:anim to="" calcmode="lin" valueType="num">
                                          <p:cBhvr>
                                            <p:cTn id="80" dur="100" autoRev="1" fill="hold">
                                              <p:stCondLst>
                                                <p:cond delay="40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*1.4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1" presetID="23" presetClass="entr" presetSubtype="1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to="" calcmode="lin" valueType="num">
                                          <p:cBhvr>
                                            <p:cTn id="83" dur="400" ac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to="" calcmode="lin" valueType="num">
                                          <p:cBhvr>
                                            <p:cTn id="84" dur="400" ac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to="" calcmode="lin" valueType="num">
                                          <p:cBhvr>
                                            <p:cTn id="85" dur="100" autoRev="1" fill="hold">
                                              <p:stCondLst>
                                                <p:cond delay="40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*1.4"/>
                                              </p:val>
                                            </p:tav>
                                          </p:tavLst>
                                        </p:anim>
                                        <p:anim to="" calcmode="lin" valueType="num">
                                          <p:cBhvr>
                                            <p:cTn id="86" dur="100" autoRev="1" fill="hold">
                                              <p:stCondLst>
                                                <p:cond delay="40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*1.4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7" presetID="23" presetClass="entr" presetSubtype="1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to="" calcmode="lin" valueType="num">
                                          <p:cBhvr>
                                            <p:cTn id="89" dur="400" ac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to="" calcmode="lin" valueType="num">
                                          <p:cBhvr>
                                            <p:cTn id="90" dur="400" ac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to="" calcmode="lin" valueType="num">
                                          <p:cBhvr>
                                            <p:cTn id="91" dur="100" autoRev="1" fill="hold">
                                              <p:stCondLst>
                                                <p:cond delay="40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*1.4"/>
                                              </p:val>
                                            </p:tav>
                                          </p:tavLst>
                                        </p:anim>
                                        <p:anim to="" calcmode="lin" valueType="num">
                                          <p:cBhvr>
                                            <p:cTn id="92" dur="100" autoRev="1" fill="hold">
                                              <p:stCondLst>
                                                <p:cond delay="40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*1.4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2" grpId="0" animBg="1"/>
          <p:bldP spid="42" grpId="1" animBg="1"/>
          <p:bldP spid="43" grpId="0" animBg="1"/>
          <p:bldP spid="43" grpId="1" animBg="1"/>
          <p:bldP spid="46" grpId="0" animBg="1"/>
          <p:bldP spid="46" grpId="1" animBg="1"/>
          <p:bldP spid="47" grpId="0" animBg="1"/>
          <p:bldP spid="47" grpId="1" animBg="1"/>
          <p:bldP spid="2" grpId="0"/>
          <p:bldP spid="2" grpId="1"/>
          <p:bldP spid="5" grpId="0"/>
          <p:bldP spid="5" grpId="1"/>
          <p:bldP spid="3" grpId="0"/>
          <p:bldP spid="3" grpId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3" presetClass="entr" presetSubtype="28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3" presetClass="entr" presetSubtype="28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3" presetClass="entr" presetSubtype="28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3" presetClass="entr" presetSubtype="28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3" presetClass="entr" presetSubtype="28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9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2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4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7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9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to="" calcmode="lin" valueType="num">
                                          <p:cBhvr>
                                            <p:cTn id="42" dur="5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 fmla="((floor(#ppt_x-0.5)+ceil(#ppt_x-0.5))*0.5+0.5)+(#ppt_x- ((floor(#ppt_x-0.5)+ceil(#ppt_x-0.5))*0.5+0.5))*$">
                                              <p:val>
                                                <p:str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"/>
                                              </p:val>
                                            </p:tav>
                                          </p:tavLst>
                                        </p:anim>
                                        <p:anim to="" calcmode="lin" valueType="num">
                                          <p:cBhvr>
                                            <p:cTn id="43" dur="5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((floor(#ppt_y-0.5)+ceil(#ppt_y-0.5))*0.5+0.5)+(#ppt_y- ((floor(#ppt_y-0.5)+ceil(#ppt_y-0.5))*0.5+0.5))*$">
                                              <p:val>
                                                <p:str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"/>
                                              </p:val>
                                            </p:tav>
                                          </p:tavLst>
                                        </p:anim>
                                        <p:anim to="" calcmode="lin" valueType="num">
                                          <p:cBhvr>
                                            <p:cTn id="44" dur="5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style.opacity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"/>
                                              </p:val>
                                            </p:tav>
                                          </p:tavLst>
                                        </p:anim>
                                        <p:anim to="" calcmode="lin" valueType="num">
                                          <p:cBhvr>
                                            <p:cTn id="45" dur="5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*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to="" calcmode="lin" valueType="num">
                                          <p:cBhvr>
                                            <p:cTn id="46" dur="5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*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0" presetClass="entr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to="" calcmode="lin" valueType="num">
                                          <p:cBhvr>
                                            <p:cTn id="49" dur="5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 fmla="((floor(#ppt_x-0.5)+ceil(#ppt_x-0.5))*0.5+0.5)+(#ppt_x- ((floor(#ppt_x-0.5)+ceil(#ppt_x-0.5))*0.5+0.5))*$">
                                              <p:val>
                                                <p:str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"/>
                                              </p:val>
                                            </p:tav>
                                          </p:tavLst>
                                        </p:anim>
                                        <p:anim to="" calcmode="lin" valueType="num">
                                          <p:cBhvr>
                                            <p:cTn id="50" dur="5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((floor(#ppt_y-0.5)+ceil(#ppt_y-0.5))*0.5+0.5)+(#ppt_y- ((floor(#ppt_y-0.5)+ceil(#ppt_y-0.5))*0.5+0.5))*$">
                                              <p:val>
                                                <p:str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"/>
                                              </p:val>
                                            </p:tav>
                                          </p:tavLst>
                                        </p:anim>
                                        <p:anim to="" calcmode="lin" valueType="num">
                                          <p:cBhvr>
                                            <p:cTn id="51" dur="5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style.opacity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"/>
                                              </p:val>
                                            </p:tav>
                                          </p:tavLst>
                                        </p:anim>
                                        <p:anim to="" calcmode="lin" valueType="num">
                                          <p:cBhvr>
                                            <p:cTn id="52" dur="5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*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to="" calcmode="lin" valueType="num">
                                          <p:cBhvr>
                                            <p:cTn id="53" dur="5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*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4" presetID="0" presetClass="entr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to="" calcmode="lin" valueType="num">
                                          <p:cBhvr>
                                            <p:cTn id="56" dur="5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 fmla="((floor(#ppt_x-0.5)+ceil(#ppt_x-0.5))*0.5+0.5)+(#ppt_x- ((floor(#ppt_x-0.5)+ceil(#ppt_x-0.5))*0.5+0.5))*$">
                                              <p:val>
                                                <p:str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"/>
                                              </p:val>
                                            </p:tav>
                                          </p:tavLst>
                                        </p:anim>
                                        <p:anim to="" calcmode="lin" valueType="num">
                                          <p:cBhvr>
                                            <p:cTn id="57" dur="5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((floor(#ppt_y-0.5)+ceil(#ppt_y-0.5))*0.5+0.5)+(#ppt_y- ((floor(#ppt_y-0.5)+ceil(#ppt_y-0.5))*0.5+0.5))*$">
                                              <p:val>
                                                <p:str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"/>
                                              </p:val>
                                            </p:tav>
                                          </p:tavLst>
                                        </p:anim>
                                        <p:anim to="" calcmode="lin" valueType="num">
                                          <p:cBhvr>
                                            <p:cTn id="58" dur="5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style.opacity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"/>
                                              </p:val>
                                            </p:tav>
                                          </p:tavLst>
                                        </p:anim>
                                        <p:anim to="" calcmode="lin" valueType="num">
                                          <p:cBhvr>
                                            <p:cTn id="59" dur="5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*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to="" calcmode="lin" valueType="num">
                                          <p:cBhvr>
                                            <p:cTn id="60" dur="5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*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1" presetID="0" presetClass="entr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to="" calcmode="lin" valueType="num">
                                          <p:cBhvr>
                                            <p:cTn id="63" dur="5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 fmla="((floor(#ppt_x-0.5)+ceil(#ppt_x-0.5))*0.5+0.5)+(#ppt_x- ((floor(#ppt_x-0.5)+ceil(#ppt_x-0.5))*0.5+0.5))*$">
                                              <p:val>
                                                <p:str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"/>
                                              </p:val>
                                            </p:tav>
                                          </p:tavLst>
                                        </p:anim>
                                        <p:anim to="" calcmode="lin" valueType="num">
                                          <p:cBhvr>
                                            <p:cTn id="64" dur="5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((floor(#ppt_y-0.5)+ceil(#ppt_y-0.5))*0.5+0.5)+(#ppt_y- ((floor(#ppt_y-0.5)+ceil(#ppt_y-0.5))*0.5+0.5))*$">
                                              <p:val>
                                                <p:str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"/>
                                              </p:val>
                                            </p:tav>
                                          </p:tavLst>
                                        </p:anim>
                                        <p:anim to="" calcmode="lin" valueType="num">
                                          <p:cBhvr>
                                            <p:cTn id="65" dur="5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style.opacity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"/>
                                              </p:val>
                                            </p:tav>
                                          </p:tavLst>
                                        </p:anim>
                                        <p:anim to="" calcmode="lin" valueType="num">
                                          <p:cBhvr>
                                            <p:cTn id="66" dur="5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*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to="" calcmode="lin" valueType="num">
                                          <p:cBhvr>
                                            <p:cTn id="67" dur="5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*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8" presetID="0" presetClass="entr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to="" calcmode="lin" valueType="num">
                                          <p:cBhvr>
                                            <p:cTn id="70" dur="5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 fmla="((floor(#ppt_x-0.5)+ceil(#ppt_x-0.5))*0.5+0.5)+(#ppt_x- ((floor(#ppt_x-0.5)+ceil(#ppt_x-0.5))*0.5+0.5))*$">
                                              <p:val>
                                                <p:str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"/>
                                              </p:val>
                                            </p:tav>
                                          </p:tavLst>
                                        </p:anim>
                                        <p:anim to="" calcmode="lin" valueType="num">
                                          <p:cBhvr>
                                            <p:cTn id="71" dur="5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((floor(#ppt_y-0.5)+ceil(#ppt_y-0.5))*0.5+0.5)+(#ppt_y- ((floor(#ppt_y-0.5)+ceil(#ppt_y-0.5))*0.5+0.5))*$">
                                              <p:val>
                                                <p:str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"/>
                                              </p:val>
                                            </p:tav>
                                          </p:tavLst>
                                        </p:anim>
                                        <p:anim to="" calcmode="lin" valueType="num">
                                          <p:cBhvr>
                                            <p:cTn id="72" dur="5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style.opacity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"/>
                                              </p:val>
                                            </p:tav>
                                          </p:tavLst>
                                        </p:anim>
                                        <p:anim to="" calcmode="lin" valueType="num">
                                          <p:cBhvr>
                                            <p:cTn id="73" dur="5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*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to="" calcmode="lin" valueType="num">
                                          <p:cBhvr>
                                            <p:cTn id="74" dur="5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*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5" presetID="23" presetClass="entr" presetSubtype="1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to="" calcmode="lin" valueType="num">
                                          <p:cBhvr>
                                            <p:cTn id="77" dur="400" ac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to="" calcmode="lin" valueType="num">
                                          <p:cBhvr>
                                            <p:cTn id="78" dur="400" ac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to="" calcmode="lin" valueType="num">
                                          <p:cBhvr>
                                            <p:cTn id="79" dur="100" autoRev="1" fill="hold">
                                              <p:stCondLst>
                                                <p:cond delay="40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*1.4"/>
                                              </p:val>
                                            </p:tav>
                                          </p:tavLst>
                                        </p:anim>
                                        <p:anim to="" calcmode="lin" valueType="num">
                                          <p:cBhvr>
                                            <p:cTn id="80" dur="100" autoRev="1" fill="hold">
                                              <p:stCondLst>
                                                <p:cond delay="40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*1.4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1" presetID="23" presetClass="entr" presetSubtype="1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to="" calcmode="lin" valueType="num">
                                          <p:cBhvr>
                                            <p:cTn id="83" dur="400" ac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to="" calcmode="lin" valueType="num">
                                          <p:cBhvr>
                                            <p:cTn id="84" dur="400" ac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to="" calcmode="lin" valueType="num">
                                          <p:cBhvr>
                                            <p:cTn id="85" dur="100" autoRev="1" fill="hold">
                                              <p:stCondLst>
                                                <p:cond delay="40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*1.4"/>
                                              </p:val>
                                            </p:tav>
                                          </p:tavLst>
                                        </p:anim>
                                        <p:anim to="" calcmode="lin" valueType="num">
                                          <p:cBhvr>
                                            <p:cTn id="86" dur="100" autoRev="1" fill="hold">
                                              <p:stCondLst>
                                                <p:cond delay="40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*1.4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7" presetID="23" presetClass="entr" presetSubtype="1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to="" calcmode="lin" valueType="num">
                                          <p:cBhvr>
                                            <p:cTn id="89" dur="400" ac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to="" calcmode="lin" valueType="num">
                                          <p:cBhvr>
                                            <p:cTn id="90" dur="400" ac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to="" calcmode="lin" valueType="num">
                                          <p:cBhvr>
                                            <p:cTn id="91" dur="100" autoRev="1" fill="hold">
                                              <p:stCondLst>
                                                <p:cond delay="40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*1.4"/>
                                              </p:val>
                                            </p:tav>
                                          </p:tavLst>
                                        </p:anim>
                                        <p:anim to="" calcmode="lin" valueType="num">
                                          <p:cBhvr>
                                            <p:cTn id="92" dur="100" autoRev="1" fill="hold">
                                              <p:stCondLst>
                                                <p:cond delay="40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*1.4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2" grpId="0" animBg="1"/>
          <p:bldP spid="42" grpId="1" animBg="1"/>
          <p:bldP spid="43" grpId="0" animBg="1"/>
          <p:bldP spid="43" grpId="1" animBg="1"/>
          <p:bldP spid="46" grpId="0" animBg="1"/>
          <p:bldP spid="46" grpId="1" animBg="1"/>
          <p:bldP spid="47" grpId="0" animBg="1"/>
          <p:bldP spid="47" grpId="1" animBg="1"/>
          <p:bldP spid="2" grpId="0"/>
          <p:bldP spid="2" grpId="1"/>
          <p:bldP spid="5" grpId="0"/>
          <p:bldP spid="5" grpId="1"/>
          <p:bldP spid="3" grpId="0"/>
          <p:bldP spid="3" grpId="1"/>
        </p:bldLst>
      </p:timing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10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背景">
            <a:extLst>
              <a:ext uri="{FF2B5EF4-FFF2-40B4-BE49-F238E27FC236}">
                <a16:creationId xmlns:a16="http://schemas.microsoft.com/office/drawing/2014/main" id="{9605DA01-52D6-6706-C2A6-70DAEC1E54C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!!平滑1">
            <a:extLst>
              <a:ext uri="{FF2B5EF4-FFF2-40B4-BE49-F238E27FC236}">
                <a16:creationId xmlns:a16="http://schemas.microsoft.com/office/drawing/2014/main" id="{92F4E3AB-233E-59E0-AA84-CBBC46D235BC}"/>
              </a:ext>
            </a:extLst>
          </p:cNvPr>
          <p:cNvGrpSpPr/>
          <p:nvPr/>
        </p:nvGrpSpPr>
        <p:grpSpPr>
          <a:xfrm>
            <a:off x="-2245272" y="-2279849"/>
            <a:ext cx="5430553" cy="5430553"/>
            <a:chOff x="9121639" y="-1217712"/>
            <a:chExt cx="1217712" cy="1217712"/>
          </a:xfrm>
        </p:grpSpPr>
        <p:sp>
          <p:nvSpPr>
            <p:cNvPr id="7" name="Oval 3">
              <a:extLst>
                <a:ext uri="{FF2B5EF4-FFF2-40B4-BE49-F238E27FC236}">
                  <a16:creationId xmlns:a16="http://schemas.microsoft.com/office/drawing/2014/main" id="{E7C9FE46-8ADC-8ED2-0DDD-A27A6561D2A5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 flipH="1">
              <a:off x="9494665" y="-844686"/>
              <a:ext cx="471660" cy="471660"/>
            </a:xfrm>
            <a:prstGeom prst="ellipse">
              <a:avLst/>
            </a:prstGeom>
            <a:noFill/>
            <a:ln w="254000">
              <a:solidFill>
                <a:schemeClr val="accent2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Oval 4">
              <a:extLst>
                <a:ext uri="{FF2B5EF4-FFF2-40B4-BE49-F238E27FC236}">
                  <a16:creationId xmlns:a16="http://schemas.microsoft.com/office/drawing/2014/main" id="{24C12ED6-87EE-F5DA-D4C6-6A5135AF0D3B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 flipH="1">
              <a:off x="9121639" y="-1217712"/>
              <a:ext cx="1217712" cy="1217712"/>
            </a:xfrm>
            <a:prstGeom prst="ellipse">
              <a:avLst/>
            </a:prstGeom>
            <a:noFill/>
            <a:ln w="317500">
              <a:solidFill>
                <a:schemeClr val="accent2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" name="!!平滑1">
            <a:extLst>
              <a:ext uri="{FF2B5EF4-FFF2-40B4-BE49-F238E27FC236}">
                <a16:creationId xmlns:a16="http://schemas.microsoft.com/office/drawing/2014/main" id="{434F281C-923C-36C1-A4CA-3175E0744045}"/>
              </a:ext>
            </a:extLst>
          </p:cNvPr>
          <p:cNvGrpSpPr/>
          <p:nvPr/>
        </p:nvGrpSpPr>
        <p:grpSpPr>
          <a:xfrm>
            <a:off x="10821109" y="5487109"/>
            <a:ext cx="2741782" cy="2741782"/>
            <a:chOff x="9121639" y="-1217712"/>
            <a:chExt cx="1217712" cy="1217712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EE7C7F2E-7FE6-6A8F-7F0A-C7612E859AA3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 flipH="1">
              <a:off x="9494665" y="-844686"/>
              <a:ext cx="471660" cy="471660"/>
            </a:xfrm>
            <a:prstGeom prst="ellipse">
              <a:avLst/>
            </a:prstGeom>
            <a:noFill/>
            <a:ln w="254000">
              <a:solidFill>
                <a:schemeClr val="accent2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B0D0DDBE-10F7-91E5-EACA-6899B46B0C24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 flipH="1">
              <a:off x="9121639" y="-1217712"/>
              <a:ext cx="1217712" cy="1217712"/>
            </a:xfrm>
            <a:prstGeom prst="ellipse">
              <a:avLst/>
            </a:prstGeom>
            <a:noFill/>
            <a:ln w="317500">
              <a:solidFill>
                <a:schemeClr val="accent2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5" name="矩形"/>
          <p:cNvGrpSpPr/>
          <p:nvPr/>
        </p:nvGrpSpPr>
        <p:grpSpPr>
          <a:xfrm>
            <a:off x="831230" y="1540743"/>
            <a:ext cx="10631974" cy="4288684"/>
            <a:chOff x="1106129" y="2153265"/>
            <a:chExt cx="9476837" cy="1652149"/>
          </a:xfrm>
        </p:grpSpPr>
        <p:sp>
          <p:nvSpPr>
            <p:cNvPr id="36" name="1"/>
            <p:cNvSpPr/>
            <p:nvPr>
              <p:custDataLst>
                <p:tags r:id="rId4"/>
              </p:custDataLst>
            </p:nvPr>
          </p:nvSpPr>
          <p:spPr>
            <a:xfrm>
              <a:off x="1106129" y="2153265"/>
              <a:ext cx="9476837" cy="1652149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2400" dirty="0">
                <a:cs typeface="+mn-ea"/>
                <a:sym typeface="+mn-lt"/>
              </a:endParaRPr>
            </a:p>
          </p:txBody>
        </p:sp>
        <p:sp>
          <p:nvSpPr>
            <p:cNvPr id="37" name="2"/>
            <p:cNvSpPr/>
            <p:nvPr>
              <p:custDataLst>
                <p:tags r:id="rId5"/>
              </p:custDataLst>
            </p:nvPr>
          </p:nvSpPr>
          <p:spPr>
            <a:xfrm>
              <a:off x="1106129" y="2356643"/>
              <a:ext cx="191729" cy="54879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2400" dirty="0">
                <a:cs typeface="+mn-ea"/>
                <a:sym typeface="+mn-lt"/>
              </a:endParaRPr>
            </a:p>
          </p:txBody>
        </p:sp>
      </p:grpSp>
      <p:sp>
        <p:nvSpPr>
          <p:cNvPr id="34" name="内容"/>
          <p:cNvSpPr/>
          <p:nvPr>
            <p:custDataLst>
              <p:tags r:id="rId2"/>
            </p:custDataLst>
          </p:nvPr>
        </p:nvSpPr>
        <p:spPr>
          <a:xfrm>
            <a:off x="1193006" y="1796415"/>
            <a:ext cx="10071259" cy="3788410"/>
          </a:xfrm>
          <a:prstGeom prst="rect">
            <a:avLst/>
          </a:prstGeom>
          <a:noFill/>
        </p:spPr>
        <p:txBody>
          <a:bodyPr wrap="square" lIns="91428" tIns="45714" rIns="91428" bIns="45714">
            <a:normAutofit/>
          </a:bodyPr>
          <a:lstStyle/>
          <a:p>
            <a:pPr indent="313055" fontAlgn="base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r>
              <a:rPr lang="zh-CN" altLang="en-US" sz="1600" noProof="0" dirty="0">
                <a:ln>
                  <a:noFill/>
                </a:ln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ea"/>
              </a:rPr>
              <a:t>在当今全球化的社会中，人口问题一直是各国政府和社会关注的一个热点话题，而人口增长对社会的影响更是引起广泛的关注。本项目旨在利用</a:t>
            </a:r>
            <a:r>
              <a:rPr lang="en-US" altLang="zh-CN" sz="1600" noProof="0" dirty="0" err="1">
                <a:ln>
                  <a:noFill/>
                </a:ln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ea"/>
              </a:rPr>
              <a:t>mysql</a:t>
            </a:r>
            <a:r>
              <a:rPr lang="zh-CN" altLang="en-US" sz="1600" noProof="0" dirty="0">
                <a:ln>
                  <a:noFill/>
                </a:ln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ea"/>
              </a:rPr>
              <a:t>数据库、</a:t>
            </a:r>
            <a:r>
              <a:rPr lang="en-US" altLang="zh-CN" sz="1600" noProof="0" dirty="0">
                <a:ln>
                  <a:noFill/>
                </a:ln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ea"/>
              </a:rPr>
              <a:t>flask</a:t>
            </a:r>
            <a:r>
              <a:rPr lang="zh-CN" altLang="en-US" sz="1600" noProof="0" dirty="0">
                <a:ln>
                  <a:noFill/>
                </a:ln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ea"/>
              </a:rPr>
              <a:t>框架和</a:t>
            </a:r>
            <a:r>
              <a:rPr lang="en-US" altLang="zh-CN" sz="1600" noProof="0" dirty="0" err="1">
                <a:ln>
                  <a:noFill/>
                </a:ln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ea"/>
              </a:rPr>
              <a:t>echarts</a:t>
            </a:r>
            <a:r>
              <a:rPr lang="zh-CN" altLang="en-US" sz="1600" noProof="0" dirty="0">
                <a:ln>
                  <a:noFill/>
                </a:ln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ea"/>
              </a:rPr>
              <a:t>图表库完成可视化分析，探究人口增长对社会影响的相关数据。
以中国作为研究对象，我们对比了历年人口的数量和比例变化情况。数据显示，中国老龄化问题日益严重。</a:t>
            </a:r>
            <a:r>
              <a:rPr lang="en-US" altLang="zh-CN" sz="1600" noProof="0" dirty="0">
                <a:ln>
                  <a:noFill/>
                </a:ln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ea"/>
              </a:rPr>
              <a:t>2022</a:t>
            </a:r>
            <a:r>
              <a:rPr lang="zh-CN" altLang="en-US" sz="1600" noProof="0" dirty="0">
                <a:ln>
                  <a:noFill/>
                </a:ln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ea"/>
              </a:rPr>
              <a:t>年，中国老年人口（</a:t>
            </a:r>
            <a:r>
              <a:rPr lang="en-US" altLang="zh-CN" sz="1600" b="1" noProof="0" dirty="0">
                <a:ln>
                  <a:noFill/>
                </a:ln>
                <a:solidFill>
                  <a:schemeClr val="accent1"/>
                </a:solidFill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ea"/>
              </a:rPr>
              <a:t>60</a:t>
            </a:r>
            <a:r>
              <a:rPr lang="zh-CN" altLang="en-US" sz="1600" noProof="0" dirty="0">
                <a:ln>
                  <a:noFill/>
                </a:ln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ea"/>
              </a:rPr>
              <a:t>周岁以上）已占全国总人口的</a:t>
            </a:r>
            <a:r>
              <a:rPr lang="en-US" altLang="zh-CN" sz="1600" noProof="0" dirty="0">
                <a:ln>
                  <a:noFill/>
                </a:ln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ea"/>
              </a:rPr>
              <a:t>14.9%</a:t>
            </a:r>
            <a:r>
              <a:rPr lang="zh-CN" altLang="en-US" sz="1600" noProof="0" dirty="0">
                <a:ln>
                  <a:noFill/>
                </a:ln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ea"/>
              </a:rPr>
              <a:t>，其中</a:t>
            </a:r>
            <a:r>
              <a:rPr lang="en-US" altLang="zh-CN" sz="1600" b="1" noProof="0" dirty="0">
                <a:ln>
                  <a:noFill/>
                </a:ln>
                <a:solidFill>
                  <a:schemeClr val="accent1"/>
                </a:solidFill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ea"/>
              </a:rPr>
              <a:t>80</a:t>
            </a:r>
            <a:r>
              <a:rPr lang="zh-CN" altLang="en-US" sz="1600" noProof="0" dirty="0">
                <a:ln>
                  <a:noFill/>
                </a:ln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ea"/>
              </a:rPr>
              <a:t>周岁及以上人口占老年人口比重为</a:t>
            </a:r>
            <a:r>
              <a:rPr lang="en-US" altLang="zh-CN" sz="1600" noProof="0" dirty="0">
                <a:ln>
                  <a:noFill/>
                </a:ln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ea"/>
              </a:rPr>
              <a:t>24.5%</a:t>
            </a:r>
            <a:r>
              <a:rPr lang="zh-CN" altLang="en-US" sz="1600" noProof="0" dirty="0">
                <a:ln>
                  <a:noFill/>
                </a:ln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ea"/>
              </a:rPr>
              <a:t>。相比之下，</a:t>
            </a:r>
            <a:r>
              <a:rPr lang="en-US" altLang="zh-CN" sz="1600" b="1" noProof="0" dirty="0">
                <a:ln>
                  <a:noFill/>
                </a:ln>
                <a:solidFill>
                  <a:schemeClr val="accent1"/>
                </a:solidFill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ea"/>
              </a:rPr>
              <a:t>15-59</a:t>
            </a:r>
            <a:r>
              <a:rPr lang="zh-CN" altLang="en-US" sz="1600" noProof="0" dirty="0">
                <a:ln>
                  <a:noFill/>
                </a:ln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ea"/>
              </a:rPr>
              <a:t>岁人口占比已从</a:t>
            </a:r>
            <a:r>
              <a:rPr lang="en-US" altLang="zh-CN" sz="1600" noProof="0" dirty="0">
                <a:ln>
                  <a:noFill/>
                </a:ln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ea"/>
              </a:rPr>
              <a:t>2009</a:t>
            </a:r>
            <a:r>
              <a:rPr lang="zh-CN" altLang="en-US" sz="1600" noProof="0" dirty="0">
                <a:ln>
                  <a:noFill/>
                </a:ln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ea"/>
              </a:rPr>
              <a:t>年的</a:t>
            </a:r>
            <a:r>
              <a:rPr lang="en-US" altLang="zh-CN" sz="1600" noProof="0" dirty="0">
                <a:ln>
                  <a:noFill/>
                </a:ln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ea"/>
              </a:rPr>
              <a:t>70.15%</a:t>
            </a:r>
            <a:r>
              <a:rPr lang="zh-CN" altLang="en-US" sz="1600" noProof="0" dirty="0">
                <a:ln>
                  <a:noFill/>
                </a:ln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ea"/>
              </a:rPr>
              <a:t>下降至</a:t>
            </a:r>
            <a:r>
              <a:rPr lang="en-US" altLang="zh-CN" sz="1600" noProof="0" dirty="0">
                <a:ln>
                  <a:noFill/>
                </a:ln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ea"/>
              </a:rPr>
              <a:t>2022</a:t>
            </a:r>
            <a:r>
              <a:rPr lang="zh-CN" altLang="en-US" sz="1600" noProof="0" dirty="0">
                <a:ln>
                  <a:noFill/>
                </a:ln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ea"/>
              </a:rPr>
              <a:t>年的</a:t>
            </a:r>
            <a:r>
              <a:rPr lang="en-US" altLang="zh-CN" sz="1600" noProof="0" dirty="0">
                <a:ln>
                  <a:noFill/>
                </a:ln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ea"/>
              </a:rPr>
              <a:t>62.6%</a:t>
            </a:r>
            <a:r>
              <a:rPr lang="zh-CN" altLang="en-US" sz="1600" noProof="0" dirty="0">
                <a:ln>
                  <a:noFill/>
                </a:ln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ea"/>
              </a:rPr>
              <a:t>。
此外，我们还观察了历年来人均消费等差异，人口增长对城镇化的影响等
   我们可以看出，人口增长对社会影响非常大，包括老龄化、地区差异等问题。通过</a:t>
            </a:r>
            <a:r>
              <a:rPr lang="en-US" altLang="zh-CN" sz="1600" noProof="0" dirty="0" err="1">
                <a:ln>
                  <a:noFill/>
                </a:ln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ea"/>
              </a:rPr>
              <a:t>mysql</a:t>
            </a:r>
            <a:r>
              <a:rPr lang="zh-CN" altLang="en-US" sz="1600" noProof="0" dirty="0">
                <a:ln>
                  <a:noFill/>
                </a:ln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ea"/>
              </a:rPr>
              <a:t>、</a:t>
            </a:r>
            <a:r>
              <a:rPr lang="en-US" altLang="zh-CN" sz="1600" noProof="0" dirty="0">
                <a:ln>
                  <a:noFill/>
                </a:ln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ea"/>
              </a:rPr>
              <a:t>flask</a:t>
            </a:r>
            <a:r>
              <a:rPr lang="zh-CN" altLang="en-US" sz="1600" noProof="0" dirty="0">
                <a:ln>
                  <a:noFill/>
                </a:ln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ea"/>
              </a:rPr>
              <a:t>和</a:t>
            </a:r>
            <a:r>
              <a:rPr lang="en-US" altLang="zh-CN" sz="1600" noProof="0" dirty="0" err="1">
                <a:ln>
                  <a:noFill/>
                </a:ln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ea"/>
              </a:rPr>
              <a:t>echarts</a:t>
            </a:r>
            <a:r>
              <a:rPr lang="zh-CN" altLang="en-US" sz="1600" noProof="0" dirty="0">
                <a:ln>
                  <a:noFill/>
                </a:ln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ea"/>
              </a:rPr>
              <a:t>的可视化分析，我们可以更清晰地看到这些现象的发展趋势，提高人们对人口问题的认知和理解。</a:t>
            </a:r>
          </a:p>
        </p:txBody>
      </p:sp>
      <p:sp>
        <p:nvSpPr>
          <p:cNvPr id="3" name="标题">
            <a:extLst>
              <a:ext uri="{FF2B5EF4-FFF2-40B4-BE49-F238E27FC236}">
                <a16:creationId xmlns:a16="http://schemas.microsoft.com/office/drawing/2014/main" id="{08A556F7-4E04-C178-C0A6-2341E64ECC27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742902" y="655286"/>
            <a:ext cx="8693426" cy="584775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zh-CN" altLang="en-US" sz="32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rPr>
              <a:t>项目背景</a:t>
            </a:r>
            <a:endParaRPr lang="zh-CN" altLang="en-US" sz="32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</p:spTree>
    <p:custDataLst>
      <p:tags r:id="rId1"/>
    </p:custData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((floor(#ppt_x-0.5)+ceil(#ppt_x-0.5))*0.5+0.5)+(#ppt_x- ((floor(#ppt_x-0.5)+ceil(#ppt_x-0.5))*0.5+0.5))*$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((floor(#ppt_y-0.5)+ceil(#ppt_y-0.5))*0.5+0.5)+(#ppt_y- ((floor(#ppt_y-0.5)+ceil(#ppt_y-0.5))*0.5+0.5))*$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((floor(#ppt_x-0.5)+ceil(#ppt_x-0.5))*0.5+0.5)+(#ppt_x- ((floor(#ppt_x-0.5)+ceil(#ppt_x-0.5))*0.5+0.5))*$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((floor(#ppt_y-0.5)+ceil(#ppt_y-0.5))*0.5+0.5)+(#ppt_y- ((floor(#ppt_y-0.5)+ceil(#ppt_y-0.5))*0.5+0.5))*$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((floor(#ppt_x-0.5)+ceil(#ppt_x-0.5))*0.5+0.5)+(#ppt_x- ((floor(#ppt_x-0.5)+ceil(#ppt_x-0.5))*0.5+0.5))*$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((floor(#ppt_y-0.5)+ceil(#ppt_y-0.5))*0.5+0.5)+(#ppt_y- ((floor(#ppt_y-0.5)+ceil(#ppt_y-0.5))*0.5+0.5))*$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((floor(#ppt_x-0.5)+ceil(#ppt_x-0.5))*0.5+0.5)+(#ppt_x- ((floor(#ppt_x-0.5)+ceil(#ppt_x-0.5))*0.5+0.5))*$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((floor(#ppt_y-0.5)+ceil(#ppt_y-0.5))*0.5+0.5)+(#ppt_y- ((floor(#ppt_y-0.5)+ceil(#ppt_y-0.5))*0.5+0.5))*$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((floor(#ppt_x-0.5)+ceil(#ppt_x-0.5))*0.5+0.5)+(#ppt_x- ((floor(#ppt_x-0.5)+ceil(#ppt_x-0.5))*0.5+0.5))*$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((floor(#ppt_y-0.5)+ceil(#ppt_y-0.5))*0.5+0.5)+(#ppt_y- ((floor(#ppt_y-0.5)+ceil(#ppt_y-0.5))*0.5+0.5))*$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((floor(#ppt_x-0.5)+ceil(#ppt_x-0.5))*0.5+0.5)+(#ppt_x- ((floor(#ppt_x-0.5)+ceil(#ppt_x-0.5))*0.5+0.5))*$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((floor(#ppt_y-0.5)+ceil(#ppt_y-0.5))*0.5+0.5)+(#ppt_y- ((floor(#ppt_y-0.5)+ceil(#ppt_y-0.5))*0.5+0.5))*$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((floor(#ppt_x-0.5)+ceil(#ppt_x-0.5))*0.5+0.5)+(#ppt_x- ((floor(#ppt_x-0.5)+ceil(#ppt_x-0.5))*0.5+0.5))*$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((floor(#ppt_y-0.5)+ceil(#ppt_y-0.5))*0.5+0.5)+(#ppt_y- ((floor(#ppt_y-0.5)+ceil(#ppt_y-0.5))*0.5+0.5))*$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((floor(#ppt_x-0.5)+ceil(#ppt_x-0.5))*0.5+0.5)+(#ppt_x- ((floor(#ppt_x-0.5)+ceil(#ppt_x-0.5))*0.5+0.5))*$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((floor(#ppt_y-0.5)+ceil(#ppt_y-0.5))*0.5+0.5)+(#ppt_y- ((floor(#ppt_y-0.5)+ceil(#ppt_y-0.5))*0.5+0.5))*$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5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((floor(#ppt_x-0.5)+ceil(#ppt_x-0.5))*0.5+0.5)+(#ppt_x- ((floor(#ppt_x-0.5)+ceil(#ppt_x-0.5))*0.5+0.5))*$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((floor(#ppt_y-0.5)+ceil(#ppt_y-0.5))*0.5+0.5)+(#ppt_y- ((floor(#ppt_y-0.5)+ceil(#ppt_y-0.5))*0.5+0.5))*$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5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((floor(#ppt_x-0.5)+ceil(#ppt_x-0.5))*0.5+0.5)+(#ppt_x- ((floor(#ppt_x-0.5)+ceil(#ppt_x-0.5))*0.5+0.5))*$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((floor(#ppt_y-0.5)+ceil(#ppt_y-0.5))*0.5+0.5)+(#ppt_y- ((floor(#ppt_y-0.5)+ceil(#ppt_y-0.5))*0.5+0.5))*$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to="" calcmode="lin" valueType="num">
                                      <p:cBhvr>
                                        <p:cTn id="67" dur="60" fill="remove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$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 fmla="$">
                                          <p:val>
                                            <p:strVal val="#ppt_x+rand(ppt_w)-ppt_w/2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8" dur="60" fill="remove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$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 fmla="$">
                                          <p:val>
                                            <p:strVal val="#ppt_y+rand(ppt_h)-ppt_h/2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9" dur="100" accel="50000" fill="remove">
                                          <p:stCondLst>
                                            <p:cond delay="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from x="100000" y="100000"/>
                                      <p:to x="250000" y="250000"/>
                                    </p:animScale>
                                    <p:animScale>
                                      <p:cBhvr>
                                        <p:cTn id="70" dur="150" accel="50000" fill="remove">
                                          <p:stCondLst>
                                            <p:cond delay="1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from x="100000" y="100000"/>
                                      <p:to x="150000" y="150000"/>
                                    </p:animScale>
                                    <p:anim to="" calcmode="lin" valueType="num">
                                      <p:cBhvr>
                                        <p:cTn id="71" dur="60" fill="remove">
                                          <p:stCondLst>
                                            <p:cond delay="1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$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 fmla="$">
                                          <p:val>
                                            <p:strVal val="#ppt_x+#ppt_w/2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2" dur="60" fill="remove">
                                          <p:stCondLst>
                                            <p:cond delay="1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$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 fmla="$">
                                          <p:val>
                                            <p:strVal val="#ppt_y+#ppt_h/3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34" grpId="0"/>
      <p:bldP spid="34" grpId="1"/>
      <p:bldP spid="3" grpId="0"/>
      <p:bldP spid="3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/>
          <p:cNvGrpSpPr/>
          <p:nvPr/>
        </p:nvGrpSpPr>
        <p:grpSpPr>
          <a:xfrm>
            <a:off x="10891520" y="361875"/>
            <a:ext cx="944563" cy="431800"/>
            <a:chOff x="-1225177" y="1213971"/>
            <a:chExt cx="944563" cy="431800"/>
          </a:xfrm>
        </p:grpSpPr>
        <p:sp>
          <p:nvSpPr>
            <p:cNvPr id="26" name="Rectangle 5"/>
            <p:cNvSpPr>
              <a:spLocks noChangeArrowheads="1"/>
            </p:cNvSpPr>
            <p:nvPr>
              <p:custDataLst>
                <p:tags r:id="rId9"/>
              </p:custDataLst>
            </p:nvPr>
          </p:nvSpPr>
          <p:spPr bwMode="auto">
            <a:xfrm>
              <a:off x="-1225177" y="1213971"/>
              <a:ext cx="417513" cy="431800"/>
            </a:xfrm>
            <a:prstGeom prst="rect">
              <a:avLst/>
            </a:prstGeom>
            <a:noFill/>
            <a:ln w="26988" cap="flat">
              <a:solidFill>
                <a:schemeClr val="accent1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27" name="Rectangle 6"/>
            <p:cNvSpPr>
              <a:spLocks noChangeArrowheads="1"/>
            </p:cNvSpPr>
            <p:nvPr>
              <p:custDataLst>
                <p:tags r:id="rId10"/>
              </p:custDataLst>
            </p:nvPr>
          </p:nvSpPr>
          <p:spPr bwMode="auto">
            <a:xfrm>
              <a:off x="-704477" y="1213971"/>
              <a:ext cx="423863" cy="431800"/>
            </a:xfrm>
            <a:prstGeom prst="rect">
              <a:avLst/>
            </a:prstGeom>
            <a:noFill/>
            <a:ln w="26988" cap="flat">
              <a:solidFill>
                <a:schemeClr val="accent1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28" name="Freeform 7"/>
            <p:cNvSpPr/>
            <p:nvPr>
              <p:custDataLst>
                <p:tags r:id="rId11"/>
              </p:custDataLst>
            </p:nvPr>
          </p:nvSpPr>
          <p:spPr bwMode="auto">
            <a:xfrm>
              <a:off x="-1068014" y="1360021"/>
              <a:ext cx="71438" cy="127000"/>
            </a:xfrm>
            <a:custGeom>
              <a:avLst/>
              <a:gdLst>
                <a:gd name="T0" fmla="*/ 45 w 45"/>
                <a:gd name="T1" fmla="*/ 0 h 80"/>
                <a:gd name="T2" fmla="*/ 0 w 45"/>
                <a:gd name="T3" fmla="*/ 46 h 80"/>
                <a:gd name="T4" fmla="*/ 45 w 45"/>
                <a:gd name="T5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80">
                  <a:moveTo>
                    <a:pt x="45" y="0"/>
                  </a:moveTo>
                  <a:lnTo>
                    <a:pt x="0" y="46"/>
                  </a:lnTo>
                  <a:lnTo>
                    <a:pt x="45" y="80"/>
                  </a:lnTo>
                </a:path>
              </a:pathLst>
            </a:custGeom>
            <a:noFill/>
            <a:ln w="26988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29" name="Freeform 8"/>
            <p:cNvSpPr/>
            <p:nvPr>
              <p:custDataLst>
                <p:tags r:id="rId12"/>
              </p:custDataLst>
            </p:nvPr>
          </p:nvSpPr>
          <p:spPr bwMode="auto">
            <a:xfrm>
              <a:off x="-515564" y="1360021"/>
              <a:ext cx="71438" cy="127000"/>
            </a:xfrm>
            <a:custGeom>
              <a:avLst/>
              <a:gdLst>
                <a:gd name="T0" fmla="*/ 0 w 45"/>
                <a:gd name="T1" fmla="*/ 0 h 80"/>
                <a:gd name="T2" fmla="*/ 45 w 45"/>
                <a:gd name="T3" fmla="*/ 46 h 80"/>
                <a:gd name="T4" fmla="*/ 0 w 45"/>
                <a:gd name="T5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80">
                  <a:moveTo>
                    <a:pt x="0" y="0"/>
                  </a:moveTo>
                  <a:lnTo>
                    <a:pt x="45" y="46"/>
                  </a:lnTo>
                  <a:lnTo>
                    <a:pt x="0" y="80"/>
                  </a:lnTo>
                </a:path>
              </a:pathLst>
            </a:custGeom>
            <a:noFill/>
            <a:ln w="26988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</p:grpSp>
      <p:sp>
        <p:nvSpPr>
          <p:cNvPr id="42" name="矩形: 圆顶角 21"/>
          <p:cNvSpPr/>
          <p:nvPr>
            <p:custDataLst>
              <p:tags r:id="rId2"/>
            </p:custDataLst>
          </p:nvPr>
        </p:nvSpPr>
        <p:spPr>
          <a:xfrm flipV="1">
            <a:off x="709963" y="-6011"/>
            <a:ext cx="2463132" cy="387061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3" name="矩形: 圆顶角 34"/>
          <p:cNvSpPr/>
          <p:nvPr>
            <p:custDataLst>
              <p:tags r:id="rId3"/>
            </p:custDataLst>
          </p:nvPr>
        </p:nvSpPr>
        <p:spPr>
          <a:xfrm flipV="1">
            <a:off x="728577" y="-5715"/>
            <a:ext cx="2410460" cy="3805555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6" name="矩形: 圆顶角 17"/>
          <p:cNvSpPr/>
          <p:nvPr>
            <p:custDataLst>
              <p:tags r:id="rId4"/>
            </p:custDataLst>
          </p:nvPr>
        </p:nvSpPr>
        <p:spPr>
          <a:xfrm flipV="1">
            <a:off x="365219" y="11429"/>
            <a:ext cx="239846" cy="1942231"/>
          </a:xfrm>
          <a:prstGeom prst="round2SameRect">
            <a:avLst>
              <a:gd name="adj1" fmla="val 50000"/>
              <a:gd name="adj2" fmla="val 0"/>
            </a:avLst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accent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7" name="矩形: 圆顶角 22"/>
          <p:cNvSpPr/>
          <p:nvPr>
            <p:custDataLst>
              <p:tags r:id="rId5"/>
            </p:custDataLst>
          </p:nvPr>
        </p:nvSpPr>
        <p:spPr>
          <a:xfrm flipV="1">
            <a:off x="3374757" y="-738095"/>
            <a:ext cx="239846" cy="1942231"/>
          </a:xfrm>
          <a:prstGeom prst="round2SameRect">
            <a:avLst>
              <a:gd name="adj1" fmla="val 50000"/>
              <a:gd name="adj2" fmla="val 0"/>
            </a:avLst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accent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标题"/>
          <p:cNvSpPr txBox="1"/>
          <p:nvPr>
            <p:custDataLst>
              <p:tags r:id="rId6"/>
            </p:custDataLst>
          </p:nvPr>
        </p:nvSpPr>
        <p:spPr>
          <a:xfrm>
            <a:off x="3614603" y="2192042"/>
            <a:ext cx="7694430" cy="806428"/>
          </a:xfrm>
          <a:prstGeom prst="rect">
            <a:avLst/>
          </a:prstGeom>
          <a:noFill/>
        </p:spPr>
        <p:txBody>
          <a:bodyPr wrap="square" lIns="71755" tIns="36195" rIns="71755" bIns="36195" rtlCol="0" anchor="ctr" anchorCtr="0">
            <a:normAutofit/>
          </a:bodyPr>
          <a:lstStyle/>
          <a:p>
            <a:pPr indent="0" fontAlgn="auto">
              <a:lnSpc>
                <a:spcPct val="100000"/>
              </a:lnSpc>
            </a:pPr>
            <a:r>
              <a:rPr lang="zh-CN" altLang="en-US" sz="44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技术原理和技术实现</a:t>
            </a:r>
            <a:endParaRPr lang="en-US" sz="4400" b="1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副标题"/>
          <p:cNvSpPr txBox="1"/>
          <p:nvPr>
            <p:custDataLst>
              <p:tags r:id="rId7"/>
            </p:custDataLst>
          </p:nvPr>
        </p:nvSpPr>
        <p:spPr>
          <a:xfrm>
            <a:off x="3614603" y="3065145"/>
            <a:ext cx="7280335" cy="363855"/>
          </a:xfrm>
          <a:prstGeom prst="rect">
            <a:avLst/>
          </a:prstGeom>
          <a:noFill/>
        </p:spPr>
        <p:txBody>
          <a:bodyPr wrap="square" lIns="71755" tIns="36195" rIns="71755" bIns="36195" rtlCol="0" anchor="ctr" anchorCtr="0">
            <a:normAutofit/>
          </a:bodyPr>
          <a:lstStyle/>
          <a:p>
            <a:pPr indent="0" fontAlgn="auto">
              <a:lnSpc>
                <a:spcPct val="100000"/>
              </a:lnSpc>
            </a:pPr>
            <a:r>
              <a:rPr lang="en-US" sz="1400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Technology departure and technology implementation.</a:t>
            </a:r>
          </a:p>
        </p:txBody>
      </p:sp>
      <p:sp>
        <p:nvSpPr>
          <p:cNvPr id="3" name="序号">
            <a:extLst>
              <a:ext uri="{FF2B5EF4-FFF2-40B4-BE49-F238E27FC236}">
                <a16:creationId xmlns:a16="http://schemas.microsoft.com/office/drawing/2014/main" id="{0A449F61-716A-F62B-88C9-FED09BDB3970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771757" y="2228671"/>
            <a:ext cx="2324100" cy="1200329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altLang="zh-CN" sz="7200" b="1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lang="zh-CN" altLang="en-US" sz="7200" b="1" dirty="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((floor(#ppt_x-0.5)+ceil(#ppt_x-0.5))*0.5+0.5)+(#ppt_x- ((floor(#ppt_x-0.5)+ceil(#ppt_x-0.5))*0.5+0.5))*$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((floor(#ppt_y-0.5)+ceil(#ppt_y-0.5))*0.5+0.5)+(#ppt_y- ((floor(#ppt_y-0.5)+ceil(#ppt_y-0.5))*0.5+0.5))*$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((floor(#ppt_x-0.5)+ceil(#ppt_x-0.5))*0.5+0.5)+(#ppt_x- ((floor(#ppt_x-0.5)+ceil(#ppt_x-0.5))*0.5+0.5))*$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((floor(#ppt_y-0.5)+ceil(#ppt_y-0.5))*0.5+0.5)+(#ppt_y- ((floor(#ppt_y-0.5)+ceil(#ppt_y-0.5))*0.5+0.5))*$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((floor(#ppt_x-0.5)+ceil(#ppt_x-0.5))*0.5+0.5)+(#ppt_x- ((floor(#ppt_x-0.5)+ceil(#ppt_x-0.5))*0.5+0.5))*$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((floor(#ppt_y-0.5)+ceil(#ppt_y-0.5))*0.5+0.5)+(#ppt_y- ((floor(#ppt_y-0.5)+ceil(#ppt_y-0.5))*0.5+0.5))*$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((floor(#ppt_x-0.5)+ceil(#ppt_x-0.5))*0.5+0.5)+(#ppt_x- ((floor(#ppt_x-0.5)+ceil(#ppt_x-0.5))*0.5+0.5))*$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((floor(#ppt_y-0.5)+ceil(#ppt_y-0.5))*0.5+0.5)+(#ppt_y- ((floor(#ppt_y-0.5)+ceil(#ppt_y-0.5))*0.5+0.5))*$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((floor(#ppt_x-0.5)+ceil(#ppt_x-0.5))*0.5+0.5)+(#ppt_x- ((floor(#ppt_x-0.5)+ceil(#ppt_x-0.5))*0.5+0.5))*$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((floor(#ppt_y-0.5)+ceil(#ppt_y-0.5))*0.5+0.5)+(#ppt_y- ((floor(#ppt_y-0.5)+ceil(#ppt_y-0.5))*0.5+0.5))*$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3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to="" calcmode="lin" valueType="num">
                                      <p:cBhvr>
                                        <p:cTn id="43" dur="60" fill="remove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$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 fmla="$">
                                          <p:val>
                                            <p:strVal val="#ppt_x+rand(ppt_w)-ppt_w/2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4" dur="60" fill="remove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$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 fmla="$">
                                          <p:val>
                                            <p:strVal val="#ppt_y+rand(ppt_h)-ppt_h/2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5" dur="100" accel="50000" fill="remove">
                                          <p:stCondLst>
                                            <p:cond delay="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from x="100000" y="100000"/>
                                      <p:to x="250000" y="250000"/>
                                    </p:animScale>
                                    <p:animScale>
                                      <p:cBhvr>
                                        <p:cTn id="46" dur="150" accel="50000" fill="remove">
                                          <p:stCondLst>
                                            <p:cond delay="1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from x="100000" y="100000"/>
                                      <p:to x="150000" y="150000"/>
                                    </p:animScale>
                                    <p:anim to="" calcmode="lin" valueType="num">
                                      <p:cBhvr>
                                        <p:cTn id="47" dur="60" fill="remove">
                                          <p:stCondLst>
                                            <p:cond delay="1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$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 fmla="$">
                                          <p:val>
                                            <p:strVal val="#ppt_x+#ppt_w/2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8" dur="60" fill="remove">
                                          <p:stCondLst>
                                            <p:cond delay="1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$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 fmla="$">
                                          <p:val>
                                            <p:strVal val="#ppt_y+#ppt_h/3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to="" calcmode="lin" valueType="num">
                                      <p:cBhvr>
                                        <p:cTn id="52" dur="60" fill="remove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$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 fmla="$">
                                          <p:val>
                                            <p:strVal val="#ppt_x+rand(ppt_w)-ppt_w/2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3" dur="60" fill="remove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$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 fmla="$">
                                          <p:val>
                                            <p:strVal val="#ppt_y+rand(ppt_h)-ppt_h/2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4" dur="100" accel="50000" fill="remove">
                                          <p:stCondLst>
                                            <p:cond delay="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from x="100000" y="100000"/>
                                      <p:to x="250000" y="250000"/>
                                    </p:animScale>
                                    <p:animScale>
                                      <p:cBhvr>
                                        <p:cTn id="55" dur="150" accel="50000" fill="remove">
                                          <p:stCondLst>
                                            <p:cond delay="1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from x="100000" y="100000"/>
                                      <p:to x="150000" y="150000"/>
                                    </p:animScale>
                                    <p:anim to="" calcmode="lin" valueType="num">
                                      <p:cBhvr>
                                        <p:cTn id="56" dur="60" fill="remove">
                                          <p:stCondLst>
                                            <p:cond delay="1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$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 fmla="$">
                                          <p:val>
                                            <p:strVal val="#ppt_x+#ppt_w/2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7" dur="60" fill="remove">
                                          <p:stCondLst>
                                            <p:cond delay="1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$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 fmla="$">
                                          <p:val>
                                            <p:strVal val="#ppt_y+#ppt_h/3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to="" calcmode="lin" valueType="num">
                                      <p:cBhvr>
                                        <p:cTn id="61" dur="60" fill="remove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$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 fmla="$">
                                          <p:val>
                                            <p:strVal val="#ppt_x+rand(ppt_w)-ppt_w/2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2" dur="60" fill="remove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$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 fmla="$">
                                          <p:val>
                                            <p:strVal val="#ppt_y+rand(ppt_h)-ppt_h/2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3" dur="100" accel="50000" fill="remove">
                                          <p:stCondLst>
                                            <p:cond delay="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from x="100000" y="100000"/>
                                      <p:to x="250000" y="250000"/>
                                    </p:animScale>
                                    <p:animScale>
                                      <p:cBhvr>
                                        <p:cTn id="64" dur="150" accel="50000" fill="remove">
                                          <p:stCondLst>
                                            <p:cond delay="1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from x="100000" y="100000"/>
                                      <p:to x="150000" y="150000"/>
                                    </p:animScale>
                                    <p:anim to="" calcmode="lin" valueType="num">
                                      <p:cBhvr>
                                        <p:cTn id="65" dur="60" fill="remove">
                                          <p:stCondLst>
                                            <p:cond delay="1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$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 fmla="$">
                                          <p:val>
                                            <p:strVal val="#ppt_x+#ppt_w/2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6" dur="60" fill="remove">
                                          <p:stCondLst>
                                            <p:cond delay="1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$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 fmla="$">
                                          <p:val>
                                            <p:strVal val="#ppt_y+#ppt_h/3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((floor(#ppt_x-0.5)+ceil(#ppt_x-0.5))*0.5+0.5)+(#ppt_x- ((floor(#ppt_x-0.5)+ceil(#ppt_x-0.5))*0.5+0.5))*$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((floor(#ppt_y-0.5)+ceil(#ppt_y-0.5))*0.5+0.5)+(#ppt_y- ((floor(#ppt_y-0.5)+ceil(#ppt_y-0.5))*0.5+0.5))*$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((floor(#ppt_x-0.5)+ceil(#ppt_x-0.5))*0.5+0.5)+(#ppt_x- ((floor(#ppt_x-0.5)+ceil(#ppt_x-0.5))*0.5+0.5))*$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((floor(#ppt_y-0.5)+ceil(#ppt_y-0.5))*0.5+0.5)+(#ppt_y- ((floor(#ppt_y-0.5)+ceil(#ppt_y-0.5))*0.5+0.5))*$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8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((floor(#ppt_x-0.5)+ceil(#ppt_x-0.5))*0.5+0.5)+(#ppt_x- ((floor(#ppt_x-0.5)+ceil(#ppt_x-0.5))*0.5+0.5))*$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((floor(#ppt_y-0.5)+ceil(#ppt_y-0.5))*0.5+0.5)+(#ppt_y- ((floor(#ppt_y-0.5)+ceil(#ppt_y-0.5))*0.5+0.5))*$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9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((floor(#ppt_x-0.5)+ceil(#ppt_x-0.5))*0.5+0.5)+(#ppt_x- ((floor(#ppt_x-0.5)+ceil(#ppt_x-0.5))*0.5+0.5))*$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((floor(#ppt_y-0.5)+ceil(#ppt_y-0.5))*0.5+0.5)+(#ppt_y- ((floor(#ppt_y-0.5)+ceil(#ppt_y-0.5))*0.5+0.5))*$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9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((floor(#ppt_x-0.5)+ceil(#ppt_x-0.5))*0.5+0.5)+(#ppt_x- ((floor(#ppt_x-0.5)+ceil(#ppt_x-0.5))*0.5+0.5))*$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((floor(#ppt_y-0.5)+ceil(#ppt_y-0.5))*0.5+0.5)+(#ppt_y- ((floor(#ppt_y-0.5)+ceil(#ppt_y-0.5))*0.5+0.5))*$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23" presetClass="entr" presetSubtype="16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4" dur="400" ac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5" dur="400" ac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6" dur="100" autoRev="1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1.4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7" dur="100" autoRev="1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*1.4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8" presetID="23" presetClass="entr" presetSubtype="16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10" dur="400" ac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1" dur="400" ac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2" dur="100" autoRev="1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1.4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3" dur="100" autoRev="1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*1.4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4" presetID="23" presetClass="entr" presetSubtype="16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16" dur="400" ac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7" dur="400" ac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8" dur="100" autoRev="1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1.4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9" dur="100" autoRev="1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*1.4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2" grpId="1" animBg="1"/>
      <p:bldP spid="43" grpId="0" animBg="1"/>
      <p:bldP spid="43" grpId="1" animBg="1"/>
      <p:bldP spid="46" grpId="0" animBg="1"/>
      <p:bldP spid="46" grpId="1" animBg="1"/>
      <p:bldP spid="47" grpId="0" animBg="1"/>
      <p:bldP spid="47" grpId="1" animBg="1"/>
      <p:bldP spid="2" grpId="0"/>
      <p:bldP spid="2" grpId="1"/>
      <p:bldP spid="5" grpId="0"/>
      <p:bldP spid="5" grpId="1"/>
      <p:bldP spid="3" grpId="0"/>
      <p:bldP spid="3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10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背景">
            <a:extLst>
              <a:ext uri="{FF2B5EF4-FFF2-40B4-BE49-F238E27FC236}">
                <a16:creationId xmlns:a16="http://schemas.microsoft.com/office/drawing/2014/main" id="{59A42573-F3A2-66A7-8615-31EE8DE2C34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!!平滑1">
            <a:extLst>
              <a:ext uri="{FF2B5EF4-FFF2-40B4-BE49-F238E27FC236}">
                <a16:creationId xmlns:a16="http://schemas.microsoft.com/office/drawing/2014/main" id="{9397D3FB-A11A-EE97-66F0-AD95E1E1726B}"/>
              </a:ext>
            </a:extLst>
          </p:cNvPr>
          <p:cNvGrpSpPr/>
          <p:nvPr/>
        </p:nvGrpSpPr>
        <p:grpSpPr>
          <a:xfrm>
            <a:off x="-2245272" y="-2279849"/>
            <a:ext cx="5430553" cy="5430553"/>
            <a:chOff x="9121639" y="-1217712"/>
            <a:chExt cx="1217712" cy="1217712"/>
          </a:xfrm>
        </p:grpSpPr>
        <p:sp>
          <p:nvSpPr>
            <p:cNvPr id="13" name="Oval 3">
              <a:extLst>
                <a:ext uri="{FF2B5EF4-FFF2-40B4-BE49-F238E27FC236}">
                  <a16:creationId xmlns:a16="http://schemas.microsoft.com/office/drawing/2014/main" id="{8292226C-4E2F-0688-DA78-1CEF7414367E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 flipH="1">
              <a:off x="9494665" y="-844686"/>
              <a:ext cx="471660" cy="471660"/>
            </a:xfrm>
            <a:prstGeom prst="ellipse">
              <a:avLst/>
            </a:prstGeom>
            <a:noFill/>
            <a:ln w="254000">
              <a:solidFill>
                <a:schemeClr val="accent2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Oval 4">
              <a:extLst>
                <a:ext uri="{FF2B5EF4-FFF2-40B4-BE49-F238E27FC236}">
                  <a16:creationId xmlns:a16="http://schemas.microsoft.com/office/drawing/2014/main" id="{F3EFE836-6F87-CF59-4F9E-69273E2E7AAB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 flipH="1">
              <a:off x="9121639" y="-1217712"/>
              <a:ext cx="1217712" cy="1217712"/>
            </a:xfrm>
            <a:prstGeom prst="ellipse">
              <a:avLst/>
            </a:prstGeom>
            <a:noFill/>
            <a:ln w="317500">
              <a:solidFill>
                <a:schemeClr val="accent2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" name="!!平滑1">
            <a:extLst>
              <a:ext uri="{FF2B5EF4-FFF2-40B4-BE49-F238E27FC236}">
                <a16:creationId xmlns:a16="http://schemas.microsoft.com/office/drawing/2014/main" id="{845514BF-4709-45D7-2DCC-D596B519C6C3}"/>
              </a:ext>
            </a:extLst>
          </p:cNvPr>
          <p:cNvGrpSpPr/>
          <p:nvPr/>
        </p:nvGrpSpPr>
        <p:grpSpPr>
          <a:xfrm>
            <a:off x="10821109" y="5487109"/>
            <a:ext cx="2741782" cy="2741782"/>
            <a:chOff x="9121639" y="-1217712"/>
            <a:chExt cx="1217712" cy="1217712"/>
          </a:xfrm>
        </p:grpSpPr>
        <p:sp>
          <p:nvSpPr>
            <p:cNvPr id="3" name="Oval 3">
              <a:extLst>
                <a:ext uri="{FF2B5EF4-FFF2-40B4-BE49-F238E27FC236}">
                  <a16:creationId xmlns:a16="http://schemas.microsoft.com/office/drawing/2014/main" id="{64C6E68A-DC3B-21D5-CAFE-C4BA1E69A9AE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 flipH="1">
              <a:off x="9494665" y="-844686"/>
              <a:ext cx="471660" cy="471660"/>
            </a:xfrm>
            <a:prstGeom prst="ellipse">
              <a:avLst/>
            </a:prstGeom>
            <a:noFill/>
            <a:ln w="254000">
              <a:solidFill>
                <a:schemeClr val="accent2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Oval 4">
              <a:extLst>
                <a:ext uri="{FF2B5EF4-FFF2-40B4-BE49-F238E27FC236}">
                  <a16:creationId xmlns:a16="http://schemas.microsoft.com/office/drawing/2014/main" id="{E0FC8225-09CB-322D-7F91-5AB9B0164E6D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 flipH="1">
              <a:off x="9121639" y="-1217712"/>
              <a:ext cx="1217712" cy="1217712"/>
            </a:xfrm>
            <a:prstGeom prst="ellipse">
              <a:avLst/>
            </a:prstGeom>
            <a:noFill/>
            <a:ln w="317500">
              <a:solidFill>
                <a:schemeClr val="accent2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0" name="Freeform 6"/>
          <p:cNvSpPr/>
          <p:nvPr userDrawn="1">
            <p:custDataLst>
              <p:tags r:id="rId2"/>
            </p:custDataLst>
          </p:nvPr>
        </p:nvSpPr>
        <p:spPr>
          <a:xfrm>
            <a:off x="5851059" y="1"/>
            <a:ext cx="6340941" cy="6531569"/>
          </a:xfrm>
          <a:custGeom>
            <a:avLst/>
            <a:gdLst>
              <a:gd name="connsiteX0" fmla="*/ 0 w 6340941"/>
              <a:gd name="connsiteY0" fmla="*/ 0 h 6531569"/>
              <a:gd name="connsiteX1" fmla="*/ 6340941 w 6340941"/>
              <a:gd name="connsiteY1" fmla="*/ 0 h 6531569"/>
              <a:gd name="connsiteX2" fmla="*/ 6340941 w 6340941"/>
              <a:gd name="connsiteY2" fmla="*/ 6531569 h 6531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340941" h="6531569">
                <a:moveTo>
                  <a:pt x="0" y="0"/>
                </a:moveTo>
                <a:lnTo>
                  <a:pt x="6340941" y="0"/>
                </a:lnTo>
                <a:lnTo>
                  <a:pt x="6340941" y="653156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>
              <a:sym typeface="+mn-ea"/>
            </a:endParaRPr>
          </a:p>
        </p:txBody>
      </p:sp>
      <p:sp>
        <p:nvSpPr>
          <p:cNvPr id="4" name="标题"/>
          <p:cNvSpPr txBox="1"/>
          <p:nvPr>
            <p:custDataLst>
              <p:tags r:id="rId3"/>
            </p:custDataLst>
          </p:nvPr>
        </p:nvSpPr>
        <p:spPr>
          <a:xfrm>
            <a:off x="929640" y="1898650"/>
            <a:ext cx="4342765" cy="55372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indent="0" algn="l" fontAlgn="auto">
              <a:lnSpc>
                <a:spcPct val="100000"/>
              </a:lnSpc>
              <a:buClrTx/>
              <a:buSzTx/>
              <a:buFontTx/>
            </a:pPr>
            <a:r>
              <a:rPr lang="en-US" altLang="zh-CN" sz="2800" b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思源黑体 CN Heavy" panose="020B0A00000000000000" charset="-122"/>
                <a:sym typeface="+mn-ea"/>
              </a:rPr>
              <a:t>mysql</a:t>
            </a:r>
            <a:r>
              <a:rPr lang="zh-CN" altLang="en-US" sz="2800" b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思源黑体 CN Heavy" panose="020B0A00000000000000" charset="-122"/>
                <a:sym typeface="+mn-ea"/>
              </a:rPr>
              <a:t>数据库介绍</a:t>
            </a:r>
            <a:endParaRPr lang="zh-CN" altLang="en-US" sz="28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思源黑体 CN Heavy" panose="020B0A00000000000000" charset="-122"/>
              <a:sym typeface="+mn-ea"/>
            </a:endParaRPr>
          </a:p>
        </p:txBody>
      </p:sp>
      <p:sp>
        <p:nvSpPr>
          <p:cNvPr id="57" name="!!平滑2"/>
          <p:cNvSpPr/>
          <p:nvPr>
            <p:custDataLst>
              <p:tags r:id="rId4"/>
            </p:custDataLst>
          </p:nvPr>
        </p:nvSpPr>
        <p:spPr>
          <a:xfrm>
            <a:off x="1061779" y="1439455"/>
            <a:ext cx="1251995" cy="14885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9" name="内容"/>
          <p:cNvSpPr/>
          <p:nvPr>
            <p:custDataLst>
              <p:tags r:id="rId5"/>
            </p:custDataLst>
          </p:nvPr>
        </p:nvSpPr>
        <p:spPr>
          <a:xfrm>
            <a:off x="929640" y="2534285"/>
            <a:ext cx="5541010" cy="3874770"/>
          </a:xfrm>
          <a:prstGeom prst="rect">
            <a:avLst/>
          </a:prstGeom>
        </p:spPr>
        <p:txBody>
          <a:bodyPr wrap="square">
            <a:normAutofit lnSpcReduction="10000"/>
          </a:bodyPr>
          <a:lstStyle/>
          <a:p>
            <a:pPr algn="just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altLang="zh-CN" sz="1200" b="1">
                <a:latin typeface="微软雅黑" panose="020B0503020204020204" pitchFamily="34" charset="-122"/>
                <a:ea typeface="微软雅黑" panose="020B0503020204020204" pitchFamily="34" charset="-122"/>
                <a:cs typeface="思源黑体 CN Normal" panose="020B0400000000000000" charset="-122"/>
                <a:sym typeface="+mn-ea"/>
              </a:rPr>
              <a:t>1.</a:t>
            </a:r>
            <a:r>
              <a:rPr lang="zh-CN" altLang="en-US" sz="1200" b="1">
                <a:latin typeface="微软雅黑" panose="020B0503020204020204" pitchFamily="34" charset="-122"/>
                <a:ea typeface="微软雅黑" panose="020B0503020204020204" pitchFamily="34" charset="-122"/>
                <a:cs typeface="思源黑体 CN Normal" panose="020B0400000000000000" charset="-122"/>
                <a:sym typeface="+mn-ea"/>
              </a:rPr>
              <a:t>数据库结构和数据分析：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cs typeface="思源黑体 CN Normal" panose="020B0400000000000000" charset="-122"/>
                <a:sym typeface="+mn-ea"/>
              </a:rPr>
              <a:t> 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  <a:cs typeface="思源黑体 CN Normal" panose="020B0400000000000000" charset="-122"/>
                <a:sym typeface="+mn-ea"/>
              </a:rPr>
              <a:t>MySQL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cs typeface="思源黑体 CN Normal" panose="020B0400000000000000" charset="-122"/>
                <a:sym typeface="+mn-ea"/>
              </a:rPr>
              <a:t>是关系型数据库（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  <a:cs typeface="思源黑体 CN Normal" panose="020B0400000000000000" charset="-122"/>
                <a:sym typeface="+mn-ea"/>
              </a:rPr>
              <a:t>RDBMS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cs typeface="思源黑体 CN Normal" panose="020B0400000000000000" charset="-122"/>
                <a:sym typeface="+mn-ea"/>
              </a:rPr>
              <a:t>）的一种，采用表（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  <a:cs typeface="思源黑体 CN Normal" panose="020B0400000000000000" charset="-122"/>
                <a:sym typeface="+mn-ea"/>
              </a:rPr>
              <a:t>Table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cs typeface="思源黑体 CN Normal" panose="020B0400000000000000" charset="-122"/>
                <a:sym typeface="+mn-ea"/>
              </a:rPr>
              <a:t>）的数据结构存储数据，并允许使用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  <a:cs typeface="思源黑体 CN Normal" panose="020B0400000000000000" charset="-122"/>
                <a:sym typeface="+mn-ea"/>
              </a:rPr>
              <a:t>SQL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cs typeface="思源黑体 CN Normal" panose="020B0400000000000000" charset="-122"/>
                <a:sym typeface="+mn-ea"/>
              </a:rPr>
              <a:t>语言进行数据管理和操作。使用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  <a:cs typeface="思源黑体 CN Normal" panose="020B0400000000000000" charset="-122"/>
                <a:sym typeface="+mn-ea"/>
              </a:rPr>
              <a:t>MySQL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cs typeface="思源黑体 CN Normal" panose="020B0400000000000000" charset="-122"/>
                <a:sym typeface="+mn-ea"/>
              </a:rPr>
              <a:t>可进行数据建模、数据分析、数据清洗等多项功能。例如，在人口增长与社会影响的研究中，可以通过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  <a:cs typeface="思源黑体 CN Normal" panose="020B0400000000000000" charset="-122"/>
                <a:sym typeface="+mn-ea"/>
              </a:rPr>
              <a:t>MySQL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cs typeface="思源黑体 CN Normal" panose="020B0400000000000000" charset="-122"/>
                <a:sym typeface="+mn-ea"/>
              </a:rPr>
              <a:t>数据库建立不同数据表，记录不同期间的人口数据，进行人口变化的趋势分析和预测模型建立。
</a:t>
            </a:r>
            <a:r>
              <a:rPr lang="en-US" altLang="zh-CN" sz="1200" b="1">
                <a:latin typeface="微软雅黑" panose="020B0503020204020204" pitchFamily="34" charset="-122"/>
                <a:ea typeface="微软雅黑" panose="020B0503020204020204" pitchFamily="34" charset="-122"/>
                <a:cs typeface="思源黑体 CN Normal" panose="020B0400000000000000" charset="-122"/>
                <a:sym typeface="+mn-ea"/>
              </a:rPr>
              <a:t>2.</a:t>
            </a:r>
            <a:r>
              <a:rPr lang="zh-CN" altLang="en-US" sz="1200" b="1">
                <a:latin typeface="微软雅黑" panose="020B0503020204020204" pitchFamily="34" charset="-122"/>
                <a:ea typeface="微软雅黑" panose="020B0503020204020204" pitchFamily="34" charset="-122"/>
                <a:cs typeface="思源黑体 CN Normal" panose="020B0400000000000000" charset="-122"/>
                <a:sym typeface="+mn-ea"/>
              </a:rPr>
              <a:t>数据库管理和维护：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  <a:cs typeface="思源黑体 CN Normal" panose="020B0400000000000000" charset="-122"/>
                <a:sym typeface="+mn-ea"/>
              </a:rPr>
              <a:t>MySQL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cs typeface="思源黑体 CN Normal" panose="020B0400000000000000" charset="-122"/>
                <a:sym typeface="+mn-ea"/>
              </a:rPr>
              <a:t>提供了可视化和命令行两种管理方式，使用者可通过图形界面对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  <a:cs typeface="思源黑体 CN Normal" panose="020B0400000000000000" charset="-122"/>
                <a:sym typeface="+mn-ea"/>
              </a:rPr>
              <a:t>MySQL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cs typeface="思源黑体 CN Normal" panose="020B0400000000000000" charset="-122"/>
                <a:sym typeface="+mn-ea"/>
              </a:rPr>
              <a:t>进行数据库的管理与维护。在人口增长与社会影响的研究中，在不同数据库中收集、整理、导入数据较多，可以使用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  <a:cs typeface="思源黑体 CN Normal" panose="020B0400000000000000" charset="-122"/>
                <a:sym typeface="+mn-ea"/>
              </a:rPr>
              <a:t>MySQL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cs typeface="思源黑体 CN Normal" panose="020B0400000000000000" charset="-122"/>
                <a:sym typeface="+mn-ea"/>
              </a:rPr>
              <a:t>提供的命令行方法进行自动化导入，有效降低数据处理的时间和人力成本。
</a:t>
            </a:r>
            <a:r>
              <a:rPr lang="en-US" altLang="zh-CN" sz="1200" b="1">
                <a:latin typeface="微软雅黑" panose="020B0503020204020204" pitchFamily="34" charset="-122"/>
                <a:ea typeface="微软雅黑" panose="020B0503020204020204" pitchFamily="34" charset="-122"/>
                <a:cs typeface="思源黑体 CN Normal" panose="020B0400000000000000" charset="-122"/>
                <a:sym typeface="+mn-ea"/>
              </a:rPr>
              <a:t>3.</a:t>
            </a:r>
            <a:r>
              <a:rPr lang="zh-CN" altLang="en-US" sz="1200" b="1">
                <a:latin typeface="微软雅黑" panose="020B0503020204020204" pitchFamily="34" charset="-122"/>
                <a:ea typeface="微软雅黑" panose="020B0503020204020204" pitchFamily="34" charset="-122"/>
                <a:cs typeface="思源黑体 CN Normal" panose="020B0400000000000000" charset="-122"/>
                <a:sym typeface="+mn-ea"/>
              </a:rPr>
              <a:t>数据库安全性和可靠性：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  <a:cs typeface="思源黑体 CN Normal" panose="020B0400000000000000" charset="-122"/>
                <a:sym typeface="+mn-ea"/>
              </a:rPr>
              <a:t>MySQL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cs typeface="思源黑体 CN Normal" panose="020B0400000000000000" charset="-122"/>
                <a:sym typeface="+mn-ea"/>
              </a:rPr>
              <a:t>提供了多项安全措施，包括访问控制、数据加密、数据备份、事务处理等方面，确保数据的安全性和可靠性。在人口增长与社会影响研究中，可能涉及到大规模数据的操作和分析，因此数据安全和可靠性至关重要。 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  <a:cs typeface="思源黑体 CN Normal" panose="020B0400000000000000" charset="-122"/>
                <a:sym typeface="+mn-ea"/>
              </a:rPr>
              <a:t>MySQL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cs typeface="思源黑体 CN Normal" panose="020B0400000000000000" charset="-122"/>
                <a:sym typeface="+mn-ea"/>
              </a:rPr>
              <a:t>强大的安全性保护和出色的可靠性，是它成为人口增长分析的首选数据库的原因之一。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  <a:cs typeface="思源黑体 CN Normal" panose="020B0400000000000000" charset="-122"/>
            </a:endParaRPr>
          </a:p>
        </p:txBody>
      </p:sp>
      <p:sp>
        <p:nvSpPr>
          <p:cNvPr id="10" name="图片1"/>
          <p:cNvSpPr/>
          <p:nvPr>
            <p:custDataLst>
              <p:tags r:id="rId6"/>
            </p:custDataLst>
          </p:nvPr>
        </p:nvSpPr>
        <p:spPr>
          <a:xfrm>
            <a:off x="6233831" y="253408"/>
            <a:ext cx="3548123" cy="3548124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588" h="5588">
                <a:moveTo>
                  <a:pt x="2794" y="0"/>
                </a:moveTo>
                <a:cubicBezTo>
                  <a:pt x="2883" y="0"/>
                  <a:pt x="2972" y="34"/>
                  <a:pt x="3040" y="102"/>
                </a:cubicBezTo>
                <a:lnTo>
                  <a:pt x="5486" y="2548"/>
                </a:lnTo>
                <a:cubicBezTo>
                  <a:pt x="5622" y="2684"/>
                  <a:pt x="5622" y="2904"/>
                  <a:pt x="5486" y="3040"/>
                </a:cubicBezTo>
                <a:lnTo>
                  <a:pt x="3040" y="5486"/>
                </a:lnTo>
                <a:cubicBezTo>
                  <a:pt x="2904" y="5622"/>
                  <a:pt x="2684" y="5622"/>
                  <a:pt x="2548" y="5486"/>
                </a:cubicBezTo>
                <a:lnTo>
                  <a:pt x="102" y="3040"/>
                </a:lnTo>
                <a:cubicBezTo>
                  <a:pt x="-34" y="2904"/>
                  <a:pt x="-34" y="2684"/>
                  <a:pt x="102" y="2548"/>
                </a:cubicBezTo>
                <a:lnTo>
                  <a:pt x="2548" y="102"/>
                </a:lnTo>
                <a:cubicBezTo>
                  <a:pt x="2616" y="34"/>
                  <a:pt x="2705" y="0"/>
                  <a:pt x="2794" y="0"/>
                </a:cubicBezTo>
                <a:close/>
              </a:path>
            </a:pathLst>
          </a:custGeom>
          <a:blipFill dpi="0" rotWithShape="0">
            <a:blip r:embed="rId14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9" name="图片2"/>
          <p:cNvSpPr/>
          <p:nvPr>
            <p:custDataLst>
              <p:tags r:id="rId7"/>
            </p:custDataLst>
          </p:nvPr>
        </p:nvSpPr>
        <p:spPr>
          <a:xfrm>
            <a:off x="8406416" y="2352947"/>
            <a:ext cx="3548123" cy="3548124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588" h="5588">
                <a:moveTo>
                  <a:pt x="2794" y="0"/>
                </a:moveTo>
                <a:cubicBezTo>
                  <a:pt x="2883" y="0"/>
                  <a:pt x="2972" y="34"/>
                  <a:pt x="3040" y="102"/>
                </a:cubicBezTo>
                <a:lnTo>
                  <a:pt x="5486" y="2548"/>
                </a:lnTo>
                <a:cubicBezTo>
                  <a:pt x="5622" y="2684"/>
                  <a:pt x="5622" y="2904"/>
                  <a:pt x="5486" y="3040"/>
                </a:cubicBezTo>
                <a:lnTo>
                  <a:pt x="3040" y="5486"/>
                </a:lnTo>
                <a:cubicBezTo>
                  <a:pt x="2904" y="5622"/>
                  <a:pt x="2684" y="5622"/>
                  <a:pt x="2548" y="5486"/>
                </a:cubicBezTo>
                <a:lnTo>
                  <a:pt x="102" y="3040"/>
                </a:lnTo>
                <a:cubicBezTo>
                  <a:pt x="-34" y="2904"/>
                  <a:pt x="-34" y="2684"/>
                  <a:pt x="102" y="2548"/>
                </a:cubicBezTo>
                <a:lnTo>
                  <a:pt x="2548" y="102"/>
                </a:lnTo>
                <a:cubicBezTo>
                  <a:pt x="2616" y="34"/>
                  <a:pt x="2705" y="0"/>
                  <a:pt x="2794" y="0"/>
                </a:cubicBezTo>
                <a:close/>
              </a:path>
            </a:pathLst>
          </a:custGeom>
          <a:blipFill dpi="0" rotWithShape="0">
            <a:blip r:embed="rId15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5" name="!!平滑5"/>
          <p:cNvGrpSpPr/>
          <p:nvPr/>
        </p:nvGrpSpPr>
        <p:grpSpPr>
          <a:xfrm>
            <a:off x="8329396" y="766454"/>
            <a:ext cx="1655676" cy="607719"/>
            <a:chOff x="5862918" y="4812844"/>
            <a:chExt cx="3893770" cy="1429217"/>
          </a:xfrm>
        </p:grpSpPr>
        <p:sp>
          <p:nvSpPr>
            <p:cNvPr id="6" name="Freeform 5"/>
            <p:cNvSpPr/>
            <p:nvPr/>
          </p:nvSpPr>
          <p:spPr>
            <a:xfrm>
              <a:off x="5862919" y="4812844"/>
              <a:ext cx="3893769" cy="581341"/>
            </a:xfrm>
            <a:custGeom>
              <a:avLst/>
              <a:gdLst>
                <a:gd name="connsiteX0" fmla="*/ 0 w 3893769"/>
                <a:gd name="connsiteY0" fmla="*/ 581340 h 581341"/>
                <a:gd name="connsiteX1" fmla="*/ 775120 w 3893769"/>
                <a:gd name="connsiteY1" fmla="*/ 6056 h 581341"/>
                <a:gd name="connsiteX2" fmla="*/ 1556296 w 3893769"/>
                <a:gd name="connsiteY2" fmla="*/ 581340 h 581341"/>
                <a:gd name="connsiteX3" fmla="*/ 2331417 w 3893769"/>
                <a:gd name="connsiteY3" fmla="*/ 0 h 581341"/>
                <a:gd name="connsiteX4" fmla="*/ 3118649 w 3893769"/>
                <a:gd name="connsiteY4" fmla="*/ 581340 h 581341"/>
                <a:gd name="connsiteX5" fmla="*/ 3893769 w 3893769"/>
                <a:gd name="connsiteY5" fmla="*/ 0 h 581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93769" h="581341">
                  <a:moveTo>
                    <a:pt x="0" y="581340"/>
                  </a:moveTo>
                  <a:cubicBezTo>
                    <a:pt x="257868" y="293698"/>
                    <a:pt x="515737" y="6056"/>
                    <a:pt x="775120" y="6056"/>
                  </a:cubicBezTo>
                  <a:cubicBezTo>
                    <a:pt x="1034503" y="6056"/>
                    <a:pt x="1296913" y="582349"/>
                    <a:pt x="1556296" y="581340"/>
                  </a:cubicBezTo>
                  <a:cubicBezTo>
                    <a:pt x="1815679" y="580331"/>
                    <a:pt x="2071025" y="0"/>
                    <a:pt x="2331417" y="0"/>
                  </a:cubicBezTo>
                  <a:cubicBezTo>
                    <a:pt x="2591809" y="0"/>
                    <a:pt x="2858257" y="581340"/>
                    <a:pt x="3118649" y="581340"/>
                  </a:cubicBezTo>
                  <a:cubicBezTo>
                    <a:pt x="3379041" y="581340"/>
                    <a:pt x="3758527" y="57528"/>
                    <a:pt x="3893769" y="0"/>
                  </a:cubicBezTo>
                </a:path>
              </a:pathLst>
            </a:custGeom>
            <a:noFill/>
            <a:ln w="57150"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Freeform 6"/>
            <p:cNvSpPr/>
            <p:nvPr/>
          </p:nvSpPr>
          <p:spPr>
            <a:xfrm>
              <a:off x="5862918" y="5236782"/>
              <a:ext cx="3893769" cy="581341"/>
            </a:xfrm>
            <a:custGeom>
              <a:avLst/>
              <a:gdLst>
                <a:gd name="connsiteX0" fmla="*/ 0 w 3893769"/>
                <a:gd name="connsiteY0" fmla="*/ 581340 h 581341"/>
                <a:gd name="connsiteX1" fmla="*/ 775120 w 3893769"/>
                <a:gd name="connsiteY1" fmla="*/ 6056 h 581341"/>
                <a:gd name="connsiteX2" fmla="*/ 1556296 w 3893769"/>
                <a:gd name="connsiteY2" fmla="*/ 581340 h 581341"/>
                <a:gd name="connsiteX3" fmla="*/ 2331417 w 3893769"/>
                <a:gd name="connsiteY3" fmla="*/ 0 h 581341"/>
                <a:gd name="connsiteX4" fmla="*/ 3118649 w 3893769"/>
                <a:gd name="connsiteY4" fmla="*/ 581340 h 581341"/>
                <a:gd name="connsiteX5" fmla="*/ 3893769 w 3893769"/>
                <a:gd name="connsiteY5" fmla="*/ 0 h 581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93769" h="581341">
                  <a:moveTo>
                    <a:pt x="0" y="581340"/>
                  </a:moveTo>
                  <a:cubicBezTo>
                    <a:pt x="257868" y="293698"/>
                    <a:pt x="515737" y="6056"/>
                    <a:pt x="775120" y="6056"/>
                  </a:cubicBezTo>
                  <a:cubicBezTo>
                    <a:pt x="1034503" y="6056"/>
                    <a:pt x="1296913" y="582349"/>
                    <a:pt x="1556296" y="581340"/>
                  </a:cubicBezTo>
                  <a:cubicBezTo>
                    <a:pt x="1815679" y="580331"/>
                    <a:pt x="2071025" y="0"/>
                    <a:pt x="2331417" y="0"/>
                  </a:cubicBezTo>
                  <a:cubicBezTo>
                    <a:pt x="2591809" y="0"/>
                    <a:pt x="2858257" y="581340"/>
                    <a:pt x="3118649" y="581340"/>
                  </a:cubicBezTo>
                  <a:cubicBezTo>
                    <a:pt x="3379041" y="581340"/>
                    <a:pt x="3758527" y="57528"/>
                    <a:pt x="3893769" y="0"/>
                  </a:cubicBezTo>
                </a:path>
              </a:pathLst>
            </a:custGeom>
            <a:noFill/>
            <a:ln w="57150"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 7"/>
            <p:cNvSpPr/>
            <p:nvPr/>
          </p:nvSpPr>
          <p:spPr>
            <a:xfrm>
              <a:off x="5862918" y="5660720"/>
              <a:ext cx="3893769" cy="581341"/>
            </a:xfrm>
            <a:custGeom>
              <a:avLst/>
              <a:gdLst>
                <a:gd name="connsiteX0" fmla="*/ 0 w 3893769"/>
                <a:gd name="connsiteY0" fmla="*/ 581340 h 581341"/>
                <a:gd name="connsiteX1" fmla="*/ 775120 w 3893769"/>
                <a:gd name="connsiteY1" fmla="*/ 6056 h 581341"/>
                <a:gd name="connsiteX2" fmla="*/ 1556296 w 3893769"/>
                <a:gd name="connsiteY2" fmla="*/ 581340 h 581341"/>
                <a:gd name="connsiteX3" fmla="*/ 2331417 w 3893769"/>
                <a:gd name="connsiteY3" fmla="*/ 0 h 581341"/>
                <a:gd name="connsiteX4" fmla="*/ 3118649 w 3893769"/>
                <a:gd name="connsiteY4" fmla="*/ 581340 h 581341"/>
                <a:gd name="connsiteX5" fmla="*/ 3893769 w 3893769"/>
                <a:gd name="connsiteY5" fmla="*/ 0 h 581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93769" h="581341">
                  <a:moveTo>
                    <a:pt x="0" y="581340"/>
                  </a:moveTo>
                  <a:cubicBezTo>
                    <a:pt x="257868" y="293698"/>
                    <a:pt x="515737" y="6056"/>
                    <a:pt x="775120" y="6056"/>
                  </a:cubicBezTo>
                  <a:cubicBezTo>
                    <a:pt x="1034503" y="6056"/>
                    <a:pt x="1296913" y="582349"/>
                    <a:pt x="1556296" y="581340"/>
                  </a:cubicBezTo>
                  <a:cubicBezTo>
                    <a:pt x="1815679" y="580331"/>
                    <a:pt x="2071025" y="0"/>
                    <a:pt x="2331417" y="0"/>
                  </a:cubicBezTo>
                  <a:cubicBezTo>
                    <a:pt x="2591809" y="0"/>
                    <a:pt x="2858257" y="581340"/>
                    <a:pt x="3118649" y="581340"/>
                  </a:cubicBezTo>
                  <a:cubicBezTo>
                    <a:pt x="3379041" y="581340"/>
                    <a:pt x="3758527" y="57528"/>
                    <a:pt x="3893769" y="0"/>
                  </a:cubicBezTo>
                </a:path>
              </a:pathLst>
            </a:custGeom>
            <a:noFill/>
            <a:ln w="57150"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3288094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28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28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3" presetClass="entr" presetSubtype="28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((floor(#ppt_x-0.5)+ceil(#ppt_x-0.5))*0.5+0.5)+(#ppt_x- ((floor(#ppt_x-0.5)+ceil(#ppt_x-0.5))*0.5+0.5))*$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((floor(#ppt_y-0.5)+ceil(#ppt_y-0.5))*0.5+0.5)+(#ppt_y- ((floor(#ppt_y-0.5)+ceil(#ppt_y-0.5))*0.5+0.5))*$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5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((floor(#ppt_x-0.5)+ceil(#ppt_x-0.5))*0.5+0.5)+(#ppt_x- ((floor(#ppt_x-0.5)+ceil(#ppt_x-0.5))*0.5+0.5))*$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((floor(#ppt_y-0.5)+ceil(#ppt_y-0.5))*0.5+0.5)+(#ppt_y- ((floor(#ppt_y-0.5)+ceil(#ppt_y-0.5))*0.5+0.5))*$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((floor(#ppt_x-0.5)+ceil(#ppt_x-0.5))*0.5+0.5)+(#ppt_x- ((floor(#ppt_x-0.5)+ceil(#ppt_x-0.5))*0.5+0.5))*$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((floor(#ppt_y-0.5)+ceil(#ppt_y-0.5))*0.5+0.5)+(#ppt_y- ((floor(#ppt_y-0.5)+ceil(#ppt_y-0.5))*0.5+0.5))*$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((floor(#ppt_x-0.5)+ceil(#ppt_x-0.5))*0.5+0.5)+(#ppt_x- ((floor(#ppt_x-0.5)+ceil(#ppt_x-0.5))*0.5+0.5))*$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((floor(#ppt_y-0.5)+ceil(#ppt_y-0.5))*0.5+0.5)+(#ppt_y- ((floor(#ppt_y-0.5)+ceil(#ppt_y-0.5))*0.5+0.5))*$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3" presetClass="entr" presetSubtype="28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((floor(#ppt_x-0.5)+ceil(#ppt_x-0.5))*0.5+0.5)+(#ppt_x- ((floor(#ppt_x-0.5)+ceil(#ppt_x-0.5))*0.5+0.5))*$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((floor(#ppt_y-0.5)+ceil(#ppt_y-0.5))*0.5+0.5)+(#ppt_y- ((floor(#ppt_y-0.5)+ceil(#ppt_y-0.5))*0.5+0.5))*$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8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((floor(#ppt_x-0.5)+ceil(#ppt_x-0.5))*0.5+0.5)+(#ppt_x- ((floor(#ppt_x-0.5)+ceil(#ppt_x-0.5))*0.5+0.5))*$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((floor(#ppt_y-0.5)+ceil(#ppt_y-0.5))*0.5+0.5)+(#ppt_y- ((floor(#ppt_y-0.5)+ceil(#ppt_y-0.5))*0.5+0.5))*$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9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((floor(#ppt_x-0.5)+ceil(#ppt_x-0.5))*0.5+0.5)+(#ppt_x- ((floor(#ppt_x-0.5)+ceil(#ppt_x-0.5))*0.5+0.5))*$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((floor(#ppt_y-0.5)+ceil(#ppt_y-0.5))*0.5+0.5)+(#ppt_y- ((floor(#ppt_y-0.5)+ceil(#ppt_y-0.5))*0.5+0.5))*$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((floor(#ppt_x-0.5)+ceil(#ppt_x-0.5))*0.5+0.5)+(#ppt_x- ((floor(#ppt_x-0.5)+ceil(#ppt_x-0.5))*0.5+0.5))*$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((floor(#ppt_y-0.5)+ceil(#ppt_y-0.5))*0.5+0.5)+(#ppt_y- ((floor(#ppt_y-0.5)+ceil(#ppt_y-0.5))*0.5+0.5))*$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((floor(#ppt_x-0.5)+ceil(#ppt_x-0.5))*0.5+0.5)+(#ppt_x- ((floor(#ppt_x-0.5)+ceil(#ppt_x-0.5))*0.5+0.5))*$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((floor(#ppt_y-0.5)+ceil(#ppt_y-0.5))*0.5+0.5)+(#ppt_y- ((floor(#ppt_y-0.5)+ceil(#ppt_y-0.5))*0.5+0.5))*$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  <p:bldP spid="30" grpId="0" animBg="1"/>
      <p:bldP spid="30" grpId="1" animBg="1"/>
      <p:bldP spid="4" grpId="0"/>
      <p:bldP spid="4" grpId="1"/>
      <p:bldP spid="57" grpId="0" animBg="1"/>
      <p:bldP spid="57" grpId="1" animBg="1"/>
      <p:bldP spid="9" grpId="0"/>
      <p:bldP spid="9" grpId="1"/>
      <p:bldP spid="10" grpId="0" animBg="1"/>
      <p:bldP spid="10" grpId="1" animBg="1"/>
      <p:bldP spid="29" grpId="0" animBg="1"/>
      <p:bldP spid="29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10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背景">
            <a:extLst>
              <a:ext uri="{FF2B5EF4-FFF2-40B4-BE49-F238E27FC236}">
                <a16:creationId xmlns:a16="http://schemas.microsoft.com/office/drawing/2014/main" id="{F3377F56-05F6-2207-69E2-AE2C2BE181E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5" name="!!平滑1">
            <a:extLst>
              <a:ext uri="{FF2B5EF4-FFF2-40B4-BE49-F238E27FC236}">
                <a16:creationId xmlns:a16="http://schemas.microsoft.com/office/drawing/2014/main" id="{F9B80377-013B-6EF6-F76F-4536B803337D}"/>
              </a:ext>
            </a:extLst>
          </p:cNvPr>
          <p:cNvGrpSpPr/>
          <p:nvPr/>
        </p:nvGrpSpPr>
        <p:grpSpPr>
          <a:xfrm>
            <a:off x="-2196468" y="-2324140"/>
            <a:ext cx="5430553" cy="4898297"/>
            <a:chOff x="9121639" y="-1217712"/>
            <a:chExt cx="1217712" cy="1217712"/>
          </a:xfrm>
        </p:grpSpPr>
        <p:sp>
          <p:nvSpPr>
            <p:cNvPr id="6" name="Oval 3">
              <a:extLst>
                <a:ext uri="{FF2B5EF4-FFF2-40B4-BE49-F238E27FC236}">
                  <a16:creationId xmlns:a16="http://schemas.microsoft.com/office/drawing/2014/main" id="{19613F00-8D95-4397-D9CC-7AFDF2D6434C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 flipH="1">
              <a:off x="9494665" y="-844686"/>
              <a:ext cx="471660" cy="471660"/>
            </a:xfrm>
            <a:prstGeom prst="ellipse">
              <a:avLst/>
            </a:prstGeom>
            <a:noFill/>
            <a:ln w="254000">
              <a:solidFill>
                <a:schemeClr val="accent2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" name="Oval 4">
              <a:extLst>
                <a:ext uri="{FF2B5EF4-FFF2-40B4-BE49-F238E27FC236}">
                  <a16:creationId xmlns:a16="http://schemas.microsoft.com/office/drawing/2014/main" id="{8C87EE55-C85A-9635-2A31-7EA63401A3BA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 flipH="1">
              <a:off x="9121639" y="-1217712"/>
              <a:ext cx="1217712" cy="1217712"/>
            </a:xfrm>
            <a:prstGeom prst="ellipse">
              <a:avLst/>
            </a:prstGeom>
            <a:noFill/>
            <a:ln w="317500">
              <a:solidFill>
                <a:schemeClr val="accent2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" name="!!平滑1">
            <a:extLst>
              <a:ext uri="{FF2B5EF4-FFF2-40B4-BE49-F238E27FC236}">
                <a16:creationId xmlns:a16="http://schemas.microsoft.com/office/drawing/2014/main" id="{942157A4-29C6-AFEA-EBB2-CFE4B0B6613B}"/>
              </a:ext>
            </a:extLst>
          </p:cNvPr>
          <p:cNvGrpSpPr/>
          <p:nvPr/>
        </p:nvGrpSpPr>
        <p:grpSpPr>
          <a:xfrm>
            <a:off x="10821109" y="5487109"/>
            <a:ext cx="2741782" cy="2741782"/>
            <a:chOff x="9121639" y="-1217712"/>
            <a:chExt cx="1217712" cy="1217712"/>
          </a:xfrm>
        </p:grpSpPr>
        <p:sp>
          <p:nvSpPr>
            <p:cNvPr id="3" name="Oval 3">
              <a:extLst>
                <a:ext uri="{FF2B5EF4-FFF2-40B4-BE49-F238E27FC236}">
                  <a16:creationId xmlns:a16="http://schemas.microsoft.com/office/drawing/2014/main" id="{77C094F5-4E6A-1E4A-B4C3-4F5BFA555A8C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 flipH="1">
              <a:off x="9494665" y="-844686"/>
              <a:ext cx="471660" cy="471660"/>
            </a:xfrm>
            <a:prstGeom prst="ellipse">
              <a:avLst/>
            </a:prstGeom>
            <a:noFill/>
            <a:ln w="254000">
              <a:solidFill>
                <a:schemeClr val="accent2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" name="Oval 4">
              <a:extLst>
                <a:ext uri="{FF2B5EF4-FFF2-40B4-BE49-F238E27FC236}">
                  <a16:creationId xmlns:a16="http://schemas.microsoft.com/office/drawing/2014/main" id="{1C13A7E9-B331-5C5C-7B7F-3086811A3244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 flipH="1">
              <a:off x="9121639" y="-1217712"/>
              <a:ext cx="1217712" cy="1217712"/>
            </a:xfrm>
            <a:prstGeom prst="ellipse">
              <a:avLst/>
            </a:prstGeom>
            <a:noFill/>
            <a:ln w="317500">
              <a:solidFill>
                <a:schemeClr val="accent2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1" name="椭圆 30"/>
          <p:cNvSpPr/>
          <p:nvPr>
            <p:custDataLst>
              <p:tags r:id="rId2"/>
            </p:custDataLst>
          </p:nvPr>
        </p:nvSpPr>
        <p:spPr>
          <a:xfrm>
            <a:off x="970915" y="5683090"/>
            <a:ext cx="777240" cy="777240"/>
          </a:xfrm>
          <a:prstGeom prst="ellipse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13" name="!!平滑3"/>
          <p:cNvSpPr/>
          <p:nvPr>
            <p:custDataLst>
              <p:tags r:id="rId3"/>
            </p:custDataLst>
          </p:nvPr>
        </p:nvSpPr>
        <p:spPr>
          <a:xfrm>
            <a:off x="1128765" y="1144110"/>
            <a:ext cx="186334" cy="186334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15" name="!!平滑2"/>
          <p:cNvSpPr/>
          <p:nvPr>
            <p:custDataLst>
              <p:tags r:id="rId4"/>
            </p:custDataLst>
          </p:nvPr>
        </p:nvSpPr>
        <p:spPr>
          <a:xfrm>
            <a:off x="447978" y="649656"/>
            <a:ext cx="680788" cy="68078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17" name="标题"/>
          <p:cNvSpPr txBox="1"/>
          <p:nvPr>
            <p:custDataLst>
              <p:tags r:id="rId5"/>
            </p:custDataLst>
          </p:nvPr>
        </p:nvSpPr>
        <p:spPr>
          <a:xfrm>
            <a:off x="1256666" y="870069"/>
            <a:ext cx="8319135" cy="460375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pPr algn="l">
              <a:lnSpc>
                <a:spcPct val="100000"/>
              </a:lnSpc>
              <a:buClrTx/>
              <a:buSzTx/>
              <a:buFontTx/>
            </a:pPr>
            <a:r>
              <a:rPr lang="en-US" sz="2800" b="1" dirty="0" err="1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Mysql</a:t>
            </a:r>
            <a:r>
              <a:rPr lang="zh-CN" altLang="en-US" sz="28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数据储存与导入</a:t>
            </a:r>
            <a:endParaRPr lang="en-US" sz="2800" b="1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9" name="内容"/>
          <p:cNvSpPr txBox="1"/>
          <p:nvPr>
            <p:custDataLst>
              <p:tags r:id="rId6"/>
            </p:custDataLst>
          </p:nvPr>
        </p:nvSpPr>
        <p:spPr>
          <a:xfrm>
            <a:off x="1315099" y="1495900"/>
            <a:ext cx="10139045" cy="1633528"/>
          </a:xfrm>
          <a:prstGeom prst="rect">
            <a:avLst/>
          </a:prstGeom>
          <a:noFill/>
        </p:spPr>
        <p:txBody>
          <a:bodyPr wrap="square">
            <a:normAutofit fontScale="77500" lnSpcReduction="20000"/>
          </a:bodyPr>
          <a:lstStyle/>
          <a:p>
            <a:pPr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r>
              <a:rPr lang="zh-CN" altLang="en-US" sz="1400" b="1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数据源及数据库设计</a:t>
            </a: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
</a:t>
            </a:r>
            <a:r>
              <a:rPr lang="zh-CN" altLang="en-US" sz="1100" b="1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数据源：</a:t>
            </a: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采集的是中国自</a:t>
            </a: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2013</a:t>
            </a: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年至</a:t>
            </a: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2022</a:t>
            </a: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的人口数据，数据包括人均消费、城乡分布、男女比例、人口老龄化率等。
</a:t>
            </a:r>
            <a:r>
              <a:rPr lang="zh-CN" altLang="en-US" sz="1100" b="1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数据库设计：</a:t>
            </a: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创建数据库，包括以下表格：</a:t>
            </a: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history(</a:t>
            </a: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人口增长与人口老龄表</a:t>
            </a: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)</a:t>
            </a: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、</a:t>
            </a: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ratio(</a:t>
            </a: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人口城镇化，男女比例表</a:t>
            </a: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)</a:t>
            </a: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、</a:t>
            </a: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labor(</a:t>
            </a: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人口增长与消费投资劳动力表</a:t>
            </a: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)</a:t>
            </a: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，</a:t>
            </a: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map(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sym typeface="+mn-ea"/>
              </a:rPr>
              <a:t>各省人口，男女比例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sym typeface="+mn-ea"/>
              </a:rPr>
              <a:t>)</a:t>
            </a: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等。</a:t>
            </a:r>
            <a:endParaRPr lang="en-US" altLang="zh-CN" sz="1200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r>
              <a:rPr lang="zh-CN" altLang="en-US" sz="1400" b="1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数据库的导入</a:t>
            </a:r>
            <a:endParaRPr lang="en-US" altLang="zh-CN" sz="1400" b="1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  <a:cs typeface="思源黑体 CN Normal" panose="020B0400000000000000" charset="-122"/>
                <a:sym typeface="+mn-ea"/>
              </a:rPr>
              <a:t> 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  <a:cs typeface="思源黑体 CN Normal" panose="020B0400000000000000" charset="-122"/>
                <a:sym typeface="+mn-ea"/>
              </a:rPr>
              <a:t>数据导入方式：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cs typeface="思源黑体 CN Normal" panose="020B0400000000000000" charset="-122"/>
                <a:sym typeface="+mn-ea"/>
              </a:rPr>
              <a:t>使用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cs typeface="思源黑体 CN Normal" panose="020B0400000000000000" charset="-122"/>
                <a:sym typeface="+mn-ea"/>
              </a:rPr>
              <a:t>Python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cs typeface="思源黑体 CN Normal" panose="020B0400000000000000" charset="-122"/>
                <a:sym typeface="+mn-ea"/>
              </a:rPr>
              <a:t>的</a:t>
            </a:r>
            <a:r>
              <a:rPr lang="en-US" altLang="zh-CN" sz="1200" dirty="0" err="1">
                <a:latin typeface="微软雅黑" panose="020B0503020204020204" pitchFamily="34" charset="-122"/>
                <a:ea typeface="微软雅黑" panose="020B0503020204020204" pitchFamily="34" charset="-122"/>
                <a:cs typeface="思源黑体 CN Normal" panose="020B0400000000000000" charset="-122"/>
                <a:sym typeface="+mn-ea"/>
              </a:rPr>
              <a:t>pymysql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cs typeface="思源黑体 CN Normal" panose="020B0400000000000000" charset="-122"/>
                <a:sym typeface="+mn-ea"/>
              </a:rPr>
              <a:t>库数据导入。 </a:t>
            </a: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
</a:t>
            </a:r>
            <a:endParaRPr lang="en-US" altLang="en-US" sz="1200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3B8A6A28-EC46-1723-A3FD-67992A50B4FE}"/>
              </a:ext>
            </a:extLst>
          </p:cNvPr>
          <p:cNvSpPr txBox="1"/>
          <p:nvPr/>
        </p:nvSpPr>
        <p:spPr>
          <a:xfrm>
            <a:off x="2248525" y="2694291"/>
            <a:ext cx="1851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          </a:t>
            </a: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</a:rPr>
              <a:t>数 据  库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E2681FE2-7C69-F848-AD79-EF4E7FAC3A82}"/>
              </a:ext>
            </a:extLst>
          </p:cNvPr>
          <p:cNvSpPr txBox="1"/>
          <p:nvPr/>
        </p:nvSpPr>
        <p:spPr>
          <a:xfrm>
            <a:off x="7989757" y="2777282"/>
            <a:ext cx="1586044" cy="2863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</a:rPr>
              <a:t>  </a:t>
            </a: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</a:rPr>
              <a:t>数据库导入</a:t>
            </a: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F917B1B1-D182-C751-E115-A0CFB5ECC37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877" y="3294884"/>
            <a:ext cx="5167267" cy="334907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9556766E-E8CC-6A8F-A7C2-5C6B2DC77FE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6174" y="3249562"/>
            <a:ext cx="4232847" cy="316399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395771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28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28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3" presetClass="entr" presetSubtype="28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3" presetClass="entr" presetSubtype="28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3" presetClass="entr" presetSubtype="28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3" presetClass="entr" presetSubtype="28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3" presetClass="entr" presetSubtype="28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3" presetClass="entr" presetSubtype="28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0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15*sin(rand(0-360)+0)+2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5*sin(rand(0-360)+0)+2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5" dur="998" fill="hold">
                                          <p:stCondLst>
                                            <p:cond delay="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6" dur="998" fill="hold">
                                          <p:stCondLst>
                                            <p:cond delay="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from x="500000" y="500000"/>
                                      <p:to x="100000" y="100000"/>
                                    </p:animScale>
                                    <p:anim to="" calcmode="lin" valueType="num">
                                      <p:cBhvr>
                                        <p:cTn id="67" dur="714" fill="hold">
                                          <p:stCondLst>
                                            <p:cond delay="286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-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8" dur="714" fill="hold">
                                          <p:stCondLst>
                                            <p:cond delay="286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-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3" presetClass="entr" presetSubtype="28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31" grpId="0" animBg="1"/>
      <p:bldP spid="31" grpId="1" animBg="1"/>
      <p:bldP spid="13" grpId="0" animBg="1"/>
      <p:bldP spid="13" grpId="1" animBg="1"/>
      <p:bldP spid="15" grpId="0" animBg="1"/>
      <p:bldP spid="15" grpId="1" animBg="1"/>
      <p:bldP spid="17" grpId="0"/>
      <p:bldP spid="17" grpId="1"/>
      <p:bldP spid="19" grpId="0"/>
      <p:bldP spid="19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100000"/>
          </a:schemeClr>
        </a:solidFill>
        <a:effectLst/>
      </p:bgPr>
    </p:bg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背景">
            <a:extLst>
              <a:ext uri="{FF2B5EF4-FFF2-40B4-BE49-F238E27FC236}">
                <a16:creationId xmlns:a16="http://schemas.microsoft.com/office/drawing/2014/main" id="{7550B1FC-8A78-BD3E-1CEA-2D702BCC7B3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5" name="!!平滑1">
            <a:extLst>
              <a:ext uri="{FF2B5EF4-FFF2-40B4-BE49-F238E27FC236}">
                <a16:creationId xmlns:a16="http://schemas.microsoft.com/office/drawing/2014/main" id="{82549F7C-859C-3F9D-E238-9B099127D3DE}"/>
              </a:ext>
            </a:extLst>
          </p:cNvPr>
          <p:cNvGrpSpPr/>
          <p:nvPr/>
        </p:nvGrpSpPr>
        <p:grpSpPr>
          <a:xfrm>
            <a:off x="9476723" y="-2279849"/>
            <a:ext cx="5430553" cy="5430553"/>
            <a:chOff x="9121639" y="-1217712"/>
            <a:chExt cx="1217712" cy="1217712"/>
          </a:xfrm>
        </p:grpSpPr>
        <p:sp>
          <p:nvSpPr>
            <p:cNvPr id="6" name="Oval 3">
              <a:extLst>
                <a:ext uri="{FF2B5EF4-FFF2-40B4-BE49-F238E27FC236}">
                  <a16:creationId xmlns:a16="http://schemas.microsoft.com/office/drawing/2014/main" id="{E478DED1-1033-F21A-B2D1-1100CB59DEF0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 flipH="1">
              <a:off x="9494665" y="-844686"/>
              <a:ext cx="471660" cy="471660"/>
            </a:xfrm>
            <a:prstGeom prst="ellipse">
              <a:avLst/>
            </a:prstGeom>
            <a:noFill/>
            <a:ln w="254000">
              <a:solidFill>
                <a:schemeClr val="accent2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" name="Oval 4">
              <a:extLst>
                <a:ext uri="{FF2B5EF4-FFF2-40B4-BE49-F238E27FC236}">
                  <a16:creationId xmlns:a16="http://schemas.microsoft.com/office/drawing/2014/main" id="{6F19E1A8-C8CB-34B1-8B33-28FBB8772B90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 flipH="1">
              <a:off x="9121639" y="-1217712"/>
              <a:ext cx="1217712" cy="1217712"/>
            </a:xfrm>
            <a:prstGeom prst="ellipse">
              <a:avLst/>
            </a:prstGeom>
            <a:noFill/>
            <a:ln w="317500">
              <a:solidFill>
                <a:schemeClr val="accent2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" name="!!平滑1">
            <a:extLst>
              <a:ext uri="{FF2B5EF4-FFF2-40B4-BE49-F238E27FC236}">
                <a16:creationId xmlns:a16="http://schemas.microsoft.com/office/drawing/2014/main" id="{14EF68ED-11F0-EF62-9B38-DD34D8A57A36}"/>
              </a:ext>
            </a:extLst>
          </p:cNvPr>
          <p:cNvGrpSpPr/>
          <p:nvPr/>
        </p:nvGrpSpPr>
        <p:grpSpPr>
          <a:xfrm>
            <a:off x="-1370891" y="5487109"/>
            <a:ext cx="2741782" cy="2741782"/>
            <a:chOff x="9121639" y="-1217712"/>
            <a:chExt cx="1217712" cy="1217712"/>
          </a:xfrm>
        </p:grpSpPr>
        <p:sp>
          <p:nvSpPr>
            <p:cNvPr id="3" name="Oval 3">
              <a:extLst>
                <a:ext uri="{FF2B5EF4-FFF2-40B4-BE49-F238E27FC236}">
                  <a16:creationId xmlns:a16="http://schemas.microsoft.com/office/drawing/2014/main" id="{84421BC8-3C8A-DC52-443D-985E5D287DAB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 flipH="1">
              <a:off x="9494665" y="-844686"/>
              <a:ext cx="471660" cy="471660"/>
            </a:xfrm>
            <a:prstGeom prst="ellipse">
              <a:avLst/>
            </a:prstGeom>
            <a:noFill/>
            <a:ln w="254000">
              <a:solidFill>
                <a:schemeClr val="accent2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" name="Oval 4">
              <a:extLst>
                <a:ext uri="{FF2B5EF4-FFF2-40B4-BE49-F238E27FC236}">
                  <a16:creationId xmlns:a16="http://schemas.microsoft.com/office/drawing/2014/main" id="{D30BD823-DA49-1E45-AA6F-2EDD4F38273C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 flipH="1">
              <a:off x="9121639" y="-1217712"/>
              <a:ext cx="1217712" cy="1217712"/>
            </a:xfrm>
            <a:prstGeom prst="ellipse">
              <a:avLst/>
            </a:prstGeom>
            <a:noFill/>
            <a:ln w="317500">
              <a:solidFill>
                <a:schemeClr val="accent2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9" name="矩形"/>
          <p:cNvSpPr/>
          <p:nvPr>
            <p:custDataLst>
              <p:tags r:id="rId2"/>
            </p:custDataLst>
          </p:nvPr>
        </p:nvSpPr>
        <p:spPr>
          <a:xfrm>
            <a:off x="1" y="3437467"/>
            <a:ext cx="4796851" cy="3420533"/>
          </a:xfrm>
          <a:custGeom>
            <a:avLst/>
            <a:gdLst/>
            <a:ahLst/>
            <a:cxnLst/>
            <a:rect l="l" t="t" r="r" b="b"/>
            <a:pathLst>
              <a:path w="4551218" h="3616036" extrusionOk="0">
                <a:moveTo>
                  <a:pt x="0" y="0"/>
                </a:moveTo>
                <a:lnTo>
                  <a:pt x="4551218" y="0"/>
                </a:lnTo>
                <a:lnTo>
                  <a:pt x="4551218" y="3616036"/>
                </a:lnTo>
                <a:lnTo>
                  <a:pt x="0" y="3616036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0"/>
                </a:schemeClr>
              </a:gs>
              <a:gs pos="34000">
                <a:schemeClr val="accent1">
                  <a:alpha val="27000"/>
                </a:schemeClr>
              </a:gs>
              <a:gs pos="10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lvl="0" algn="ctr"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endParaRPr sz="2400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74" name="标题"/>
          <p:cNvSpPr txBox="1"/>
          <p:nvPr>
            <p:custDataLst>
              <p:tags r:id="rId3"/>
            </p:custDataLst>
          </p:nvPr>
        </p:nvSpPr>
        <p:spPr>
          <a:xfrm>
            <a:off x="5231553" y="1105861"/>
            <a:ext cx="4942611" cy="4718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66" rIns="60950" bIns="30466" anchor="t" anchorCtr="0">
            <a:normAutofit/>
          </a:bodyPr>
          <a:lstStyle/>
          <a:p>
            <a:pPr defTabSz="228600">
              <a:defRPr/>
            </a:pPr>
            <a:r>
              <a:rPr lang="en-US" altLang="zh-CN" sz="2665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Flask</a:t>
            </a:r>
            <a:r>
              <a:rPr lang="zh-CN" altLang="en-US" sz="2665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搭建</a:t>
            </a:r>
            <a:r>
              <a:rPr lang="en-US" altLang="zh-CN" sz="2665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Web</a:t>
            </a:r>
            <a:r>
              <a:rPr lang="zh-CN" altLang="en-US" sz="2665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框架</a:t>
            </a:r>
          </a:p>
        </p:txBody>
      </p:sp>
      <p:sp>
        <p:nvSpPr>
          <p:cNvPr id="176" name="内容"/>
          <p:cNvSpPr txBox="1"/>
          <p:nvPr>
            <p:custDataLst>
              <p:tags r:id="rId4"/>
            </p:custDataLst>
          </p:nvPr>
        </p:nvSpPr>
        <p:spPr>
          <a:xfrm>
            <a:off x="5231553" y="1828366"/>
            <a:ext cx="5158511" cy="100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66" rIns="60950" bIns="30466" anchor="t" anchorCtr="0">
            <a:normAutofit fontScale="55000" lnSpcReduction="20000"/>
          </a:bodyPr>
          <a:lstStyle/>
          <a:p>
            <a:pPr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  <a:defRPr/>
            </a:pPr>
            <a:r>
              <a:rPr lang="en-US" altLang="zh-CN" sz="2300" b="1" kern="0" dirty="0">
                <a:latin typeface="微软雅黑" panose="020B0503020204020204" charset="-122"/>
                <a:ea typeface="微软雅黑" panose="020B0503020204020204" charset="-122"/>
                <a:sym typeface="Roboto" panose="02000000000000000000"/>
              </a:rPr>
              <a:t> Flask</a:t>
            </a:r>
            <a:r>
              <a:rPr lang="zh-CN" altLang="en-US" sz="2300" b="1" kern="0" dirty="0">
                <a:latin typeface="微软雅黑" panose="020B0503020204020204" charset="-122"/>
                <a:ea typeface="微软雅黑" panose="020B0503020204020204" charset="-122"/>
                <a:sym typeface="Roboto" panose="02000000000000000000"/>
              </a:rPr>
              <a:t>的路由系统：</a:t>
            </a:r>
            <a:r>
              <a:rPr lang="zh-CN" altLang="en-US" sz="2300" kern="0" dirty="0">
                <a:latin typeface="微软雅黑" panose="020B0503020204020204" charset="-122"/>
                <a:ea typeface="微软雅黑" panose="020B0503020204020204" charset="-122"/>
                <a:sym typeface="Roboto" panose="02000000000000000000"/>
              </a:rPr>
              <a:t>借助</a:t>
            </a:r>
            <a:r>
              <a:rPr lang="en-US" altLang="zh-CN" sz="2300" kern="0" dirty="0">
                <a:latin typeface="微软雅黑" panose="020B0503020204020204" charset="-122"/>
                <a:ea typeface="微软雅黑" panose="020B0503020204020204" charset="-122"/>
                <a:sym typeface="Roboto" panose="02000000000000000000"/>
              </a:rPr>
              <a:t>Flask</a:t>
            </a:r>
            <a:r>
              <a:rPr lang="zh-CN" altLang="en-US" sz="2300" kern="0" dirty="0">
                <a:latin typeface="微软雅黑" panose="020B0503020204020204" charset="-122"/>
                <a:ea typeface="微软雅黑" panose="020B0503020204020204" charset="-122"/>
                <a:sym typeface="Roboto" panose="02000000000000000000"/>
              </a:rPr>
              <a:t>的路由系统，可以将</a:t>
            </a:r>
            <a:r>
              <a:rPr lang="en-US" altLang="zh-CN" sz="2300" kern="0" dirty="0">
                <a:latin typeface="微软雅黑" panose="020B0503020204020204" charset="-122"/>
                <a:ea typeface="微软雅黑" panose="020B0503020204020204" charset="-122"/>
                <a:sym typeface="Roboto" panose="02000000000000000000"/>
              </a:rPr>
              <a:t>URL</a:t>
            </a:r>
            <a:r>
              <a:rPr lang="zh-CN" altLang="en-US" sz="2300" kern="0" dirty="0">
                <a:latin typeface="微软雅黑" panose="020B0503020204020204" charset="-122"/>
                <a:ea typeface="微软雅黑" panose="020B0503020204020204" charset="-122"/>
                <a:sym typeface="Roboto" panose="02000000000000000000"/>
              </a:rPr>
              <a:t>映射到相应的视图函数上，从而实现动态的网页内容展示。</a:t>
            </a:r>
            <a:r>
              <a:rPr lang="zh-CN" altLang="en-US" sz="1900" kern="0" dirty="0">
                <a:latin typeface="微软雅黑" panose="020B0503020204020204" charset="-122"/>
                <a:ea typeface="微软雅黑" panose="020B0503020204020204" charset="-122"/>
                <a:sym typeface="Roboto" panose="02000000000000000000"/>
              </a:rPr>
              <a:t>
</a:t>
            </a:r>
            <a:r>
              <a:rPr lang="zh-CN" altLang="en-US" sz="1400" kern="0" dirty="0">
                <a:latin typeface="微软雅黑" panose="020B0503020204020204" charset="-122"/>
                <a:ea typeface="微软雅黑" panose="020B0503020204020204" charset="-122"/>
                <a:sym typeface="Roboto" panose="02000000000000000000"/>
              </a:rPr>
              <a:t>
</a:t>
            </a:r>
            <a:endParaRPr lang="en-US" sz="1400" kern="0" dirty="0">
              <a:latin typeface="微软雅黑" panose="020B0503020204020204" charset="-122"/>
              <a:ea typeface="微软雅黑" panose="020B0503020204020204" charset="-122"/>
              <a:sym typeface="Roboto" panose="02000000000000000000"/>
            </a:endParaRPr>
          </a:p>
        </p:txBody>
      </p:sp>
      <p:sp>
        <p:nvSpPr>
          <p:cNvPr id="161" name="图片"/>
          <p:cNvSpPr/>
          <p:nvPr>
            <p:custDataLst>
              <p:tags r:id="rId5"/>
            </p:custDataLst>
          </p:nvPr>
        </p:nvSpPr>
        <p:spPr>
          <a:xfrm>
            <a:off x="269726" y="1105861"/>
            <a:ext cx="3678344" cy="4344671"/>
          </a:xfrm>
          <a:prstGeom prst="rect">
            <a:avLst/>
          </a:prstGeom>
          <a:blipFill dpi="0" rotWithShape="0">
            <a:blip r:embed="rId12"/>
            <a:srcRect/>
            <a:stretch>
              <a:fillRect l="-9057" r="-9057"/>
            </a:stretch>
          </a:blipFill>
          <a:ln>
            <a:noFill/>
          </a:ln>
        </p:spPr>
        <p:txBody>
          <a:bodyPr spcFirstLastPara="1" wrap="square" lIns="60950" tIns="30466" rIns="60950" bIns="30466" anchor="ctr" anchorCtr="0">
            <a:noAutofit/>
          </a:bodyPr>
          <a:lstStyle/>
          <a:p>
            <a:pPr algn="ctr"/>
            <a:endParaRPr sz="1200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45176276-051D-07E7-DCCA-9FBD50157BD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4672" y="2663685"/>
            <a:ext cx="5374515" cy="3737115"/>
          </a:xfrm>
          <a:prstGeom prst="rect">
            <a:avLst/>
          </a:prstGeom>
        </p:spPr>
      </p:pic>
    </p:spTree>
    <p:custDataLst>
      <p:tags r:id="rId1"/>
    </p:custData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28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28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3" dur="400" ac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4" dur="400" ac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5" dur="100" autoRev="1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1.4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6" dur="100" autoRev="1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*1.4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((floor(#ppt_x-0.5)+ceil(#ppt_x-0.5))*0.5+0.5)+(#ppt_x- ((floor(#ppt_x-0.5)+ceil(#ppt_x-0.5))*0.5+0.5))*$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((floor(#ppt_y-0.5)+ceil(#ppt_y-0.5))*0.5+0.5)+(#ppt_y- ((floor(#ppt_y-0.5)+ceil(#ppt_y-0.5))*0.5+0.5))*$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((floor(#ppt_x-0.5)+ceil(#ppt_x-0.5))*0.5+0.5)+(#ppt_x- ((floor(#ppt_x-0.5)+ceil(#ppt_x-0.5))*0.5+0.5))*$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((floor(#ppt_y-0.5)+ceil(#ppt_y-0.5))*0.5+0.5)+(#ppt_y- ((floor(#ppt_y-0.5)+ceil(#ppt_y-0.5))*0.5+0.5))*$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5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((floor(#ppt_x-0.5)+ceil(#ppt_x-0.5))*0.5+0.5)+(#ppt_x- ((floor(#ppt_x-0.5)+ceil(#ppt_x-0.5))*0.5+0.5))*$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((floor(#ppt_y-0.5)+ceil(#ppt_y-0.5))*0.5+0.5)+(#ppt_y- ((floor(#ppt_y-0.5)+ceil(#ppt_y-0.5))*0.5+0.5))*$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5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((floor(#ppt_x-0.5)+ceil(#ppt_x-0.5))*0.5+0.5)+(#ppt_x- ((floor(#ppt_x-0.5)+ceil(#ppt_x-0.5))*0.5+0.5))*$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((floor(#ppt_y-0.5)+ceil(#ppt_y-0.5))*0.5+0.5)+(#ppt_y- ((floor(#ppt_y-0.5)+ceil(#ppt_y-0.5))*0.5+0.5))*$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3" presetClass="entr" presetSubtype="28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((floor(#ppt_x-0.5)+ceil(#ppt_x-0.5))*0.5+0.5)+(#ppt_x- ((floor(#ppt_x-0.5)+ceil(#ppt_x-0.5))*0.5+0.5))*$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((floor(#ppt_y-0.5)+ceil(#ppt_y-0.5))*0.5+0.5)+(#ppt_y- ((floor(#ppt_y-0.5)+ceil(#ppt_y-0.5))*0.5+0.5))*$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((floor(#ppt_x-0.5)+ceil(#ppt_x-0.5))*0.5+0.5)+(#ppt_x- ((floor(#ppt_x-0.5)+ceil(#ppt_x-0.5))*0.5+0.5))*$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((floor(#ppt_y-0.5)+ceil(#ppt_y-0.5))*0.5+0.5)+(#ppt_y- ((floor(#ppt_y-0.5)+ceil(#ppt_y-0.5))*0.5+0.5))*$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29" grpId="0" animBg="1"/>
      <p:bldP spid="29" grpId="1" animBg="1"/>
      <p:bldP spid="174" grpId="0"/>
      <p:bldP spid="174" grpId="1"/>
      <p:bldP spid="176" grpId="0"/>
      <p:bldP spid="176" grpId="1"/>
      <p:bldP spid="161" grpId="0" animBg="1"/>
      <p:bldP spid="161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10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背景">
            <a:extLst>
              <a:ext uri="{FF2B5EF4-FFF2-40B4-BE49-F238E27FC236}">
                <a16:creationId xmlns:a16="http://schemas.microsoft.com/office/drawing/2014/main" id="{D5E388F9-2573-DBE4-8054-28C2016155A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EEFFFD"/>
              </a:solidFill>
              <a:effectLst/>
              <a:uLnTx/>
              <a:uFillTx/>
              <a:latin typeface="Franklin Gothic Book"/>
              <a:ea typeface="隶书" panose="02010509060101010101" pitchFamily="49" charset="-122"/>
              <a:cs typeface="+mn-cs"/>
            </a:endParaRPr>
          </a:p>
        </p:txBody>
      </p:sp>
      <p:sp>
        <p:nvSpPr>
          <p:cNvPr id="27" name="!!平滑1"/>
          <p:cNvSpPr/>
          <p:nvPr>
            <p:custDataLst>
              <p:tags r:id="rId2"/>
            </p:custDataLst>
          </p:nvPr>
        </p:nvSpPr>
        <p:spPr>
          <a:xfrm>
            <a:off x="8457609" y="0"/>
            <a:ext cx="3734392" cy="48264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9" name="图片"/>
          <p:cNvSpPr/>
          <p:nvPr>
            <p:custDataLst>
              <p:tags r:id="rId3"/>
            </p:custDataLst>
          </p:nvPr>
        </p:nvSpPr>
        <p:spPr>
          <a:xfrm>
            <a:off x="6593205" y="1015365"/>
            <a:ext cx="4598670" cy="4598670"/>
          </a:xfrm>
          <a:prstGeom prst="round2DiagRect">
            <a:avLst>
              <a:gd name="adj1" fmla="val 16667"/>
              <a:gd name="adj2" fmla="val 0"/>
            </a:avLst>
          </a:prstGeom>
          <a:blipFill dpi="0" rotWithShape="0">
            <a:blip r:embed="rId8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6" name="内容"/>
          <p:cNvSpPr txBox="1"/>
          <p:nvPr>
            <p:custDataLst>
              <p:tags r:id="rId4"/>
            </p:custDataLst>
          </p:nvPr>
        </p:nvSpPr>
        <p:spPr>
          <a:xfrm>
            <a:off x="677545" y="2108518"/>
            <a:ext cx="5700395" cy="3505518"/>
          </a:xfrm>
          <a:prstGeom prst="rect">
            <a:avLst/>
          </a:prstGeom>
          <a:noFill/>
        </p:spPr>
        <p:txBody>
          <a:bodyPr wrap="square" rtlCol="0" anchor="t" anchorCtr="0">
            <a:norm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112C3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阿里巴巴普惠体" panose="00020600040101010101" charset="-122"/>
                <a:sym typeface="+mn-ea"/>
              </a:rPr>
              <a:t>1. 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112C3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阿里巴巴普惠体" panose="00020600040101010101" charset="-122"/>
                <a:sym typeface="+mn-ea"/>
              </a:rPr>
              <a:t>可视化类型齐全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12C3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阿里巴巴普惠体" panose="00020600040101010101" charset="-122"/>
                <a:sym typeface="+mn-ea"/>
              </a:rPr>
              <a:t>
 </a:t>
            </a:r>
            <a:r>
              <a:rPr kumimoji="0" lang="en-US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112C3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阿里巴巴普惠体" panose="00020600040101010101" charset="-122"/>
                <a:sym typeface="+mn-ea"/>
              </a:rPr>
              <a:t>Echarts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12C3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阿里巴巴普惠体" panose="00020600040101010101" charset="-122"/>
                <a:sym typeface="+mn-ea"/>
              </a:rPr>
              <a:t>支持常见的图表类型，如折线图、柱状图、散点图等，同时也支持其他特殊类型的图表，如地图、力导向图等，能够满足多种不同的数据可视化需求
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112C3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阿里巴巴普惠体" panose="00020600040101010101" charset="-122"/>
                <a:sym typeface="+mn-ea"/>
              </a:rPr>
              <a:t>2. </a:t>
            </a:r>
            <a:r>
              <a:rPr kumimoji="0" lang="en-US" altLang="zh-CN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112C3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阿里巴巴普惠体" panose="00020600040101010101" charset="-122"/>
                <a:sym typeface="+mn-ea"/>
              </a:rPr>
              <a:t>Echarts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112C3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阿里巴巴普惠体" panose="00020600040101010101" charset="-122"/>
                <a:sym typeface="+mn-ea"/>
              </a:rPr>
              <a:t>图表展示可定制性高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12C3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阿里巴巴普惠体" panose="00020600040101010101" charset="-122"/>
                <a:sym typeface="+mn-ea"/>
              </a:rPr>
              <a:t>
 </a:t>
            </a:r>
            <a:r>
              <a:rPr kumimoji="0" lang="en-US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112C3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阿里巴巴普惠体" panose="00020600040101010101" charset="-122"/>
                <a:sym typeface="+mn-ea"/>
              </a:rPr>
              <a:t>Echarts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12C3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阿里巴巴普惠体" panose="00020600040101010101" charset="-122"/>
                <a:sym typeface="+mn-ea"/>
              </a:rPr>
              <a:t>提供多种数据接口和配置项，能够让开发者根据自己的需求，自定义图表的样式、数据等，从而达到更好的可视化效果。同时，</a:t>
            </a:r>
            <a:r>
              <a:rPr kumimoji="0" lang="en-US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112C3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阿里巴巴普惠体" panose="00020600040101010101" charset="-122"/>
                <a:sym typeface="+mn-ea"/>
              </a:rPr>
              <a:t>Echarts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12C3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阿里巴巴普惠体" panose="00020600040101010101" charset="-122"/>
                <a:sym typeface="+mn-ea"/>
              </a:rPr>
              <a:t>也提供了多种预置主题，方便用户快速更换样式。</a:t>
            </a:r>
          </a:p>
        </p:txBody>
      </p:sp>
      <p:sp>
        <p:nvSpPr>
          <p:cNvPr id="2" name="标题">
            <a:extLst>
              <a:ext uri="{FF2B5EF4-FFF2-40B4-BE49-F238E27FC236}">
                <a16:creationId xmlns:a16="http://schemas.microsoft.com/office/drawing/2014/main" id="{D03249EA-A1A2-1A9C-627F-3711A69F4A64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677545" y="1453886"/>
            <a:ext cx="5700395" cy="584775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 err="1">
                <a:ln>
                  <a:noFill/>
                </a:ln>
                <a:solidFill>
                  <a:srgbClr val="2CAD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Echarts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2CAD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图表展示 </a:t>
            </a: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srgbClr val="2CAD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2CAD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custDataLst>
      <p:tags r:id="rId1"/>
    </p:custData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to="" calcmode="lin" valueType="num">
                                          <p:cBhvr>
                                            <p:cTn id="7" dur="5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 fmla="((floor(#ppt_x-0.5)+ceil(#ppt_x-0.5))*0.5+0.5)+(#ppt_x- ((floor(#ppt_x-0.5)+ceil(#ppt_x-0.5))*0.5+0.5))*$">
                                              <p:val>
                                                <p:str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"/>
                                              </p:val>
                                            </p:tav>
                                          </p:tavLst>
                                        </p:anim>
                                        <p:anim to="" calcmode="lin" valueType="num">
                                          <p:cBhvr>
                                            <p:cTn id="8" dur="5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((floor(#ppt_y-0.5)+ceil(#ppt_y-0.5))*0.5+0.5)+(#ppt_y- ((floor(#ppt_y-0.5)+ceil(#ppt_y-0.5))*0.5+0.5))*$">
                                              <p:val>
                                                <p:str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"/>
                                              </p:val>
                                            </p:tav>
                                          </p:tavLst>
                                        </p:anim>
                                        <p:anim to="" calcmode="lin" valueType="num">
                                          <p:cBhvr>
                                            <p:cTn id="9" dur="5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style.opacity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"/>
                                              </p:val>
                                            </p:tav>
                                          </p:tavLst>
                                        </p:anim>
                                        <p:anim to="" calcmode="lin" valueType="num">
                                          <p:cBhvr>
                                            <p:cTn id="10" dur="5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*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to="" calcmode="lin" valueType="num">
                                          <p:cBhvr>
                                            <p:cTn id="11" dur="5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*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" presetID="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to="" calcmode="lin" valueType="num">
                                          <p:cBhvr>
                                            <p:cTn id="14" dur="5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 fmla="((floor(#ppt_x-0.5)+ceil(#ppt_x-0.5))*0.5+0.5)+(#ppt_x- ((floor(#ppt_x-0.5)+ceil(#ppt_x-0.5))*0.5+0.5))*$">
                                              <p:val>
                                                <p:str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"/>
                                              </p:val>
                                            </p:tav>
                                          </p:tavLst>
                                        </p:anim>
                                        <p:anim to="" calcmode="lin" valueType="num">
                                          <p:cBhvr>
                                            <p:cTn id="15" dur="5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((floor(#ppt_y-0.5)+ceil(#ppt_y-0.5))*0.5+0.5)+(#ppt_y- ((floor(#ppt_y-0.5)+ceil(#ppt_y-0.5))*0.5+0.5))*$">
                                              <p:val>
                                                <p:str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"/>
                                              </p:val>
                                            </p:tav>
                                          </p:tavLst>
                                        </p:anim>
                                        <p:anim to="" calcmode="lin" valueType="num">
                                          <p:cBhvr>
                                            <p:cTn id="16" dur="5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style.opacity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"/>
                                              </p:val>
                                            </p:tav>
                                          </p:tavLst>
                                        </p:anim>
                                        <p:anim to="" calcmode="lin" valueType="num">
                                          <p:cBhvr>
                                            <p:cTn id="17" dur="5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*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to="" calcmode="lin" valueType="num">
                                          <p:cBhvr>
                                            <p:cTn id="18" dur="5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*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to="" calcmode="lin" valueType="num">
                                          <p:cBhvr>
                                            <p:cTn id="21" dur="5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 fmla="((floor(#ppt_x-0.5)+ceil(#ppt_x-0.5))*0.5+0.5)+(#ppt_x- ((floor(#ppt_x-0.5)+ceil(#ppt_x-0.5))*0.5+0.5))*$">
                                              <p:val>
                                                <p:str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"/>
                                              </p:val>
                                            </p:tav>
                                          </p:tavLst>
                                        </p:anim>
                                        <p:anim to="" calcmode="lin" valueType="num">
                                          <p:cBhvr>
                                            <p:cTn id="22" dur="5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((floor(#ppt_y-0.5)+ceil(#ppt_y-0.5))*0.5+0.5)+(#ppt_y- ((floor(#ppt_y-0.5)+ceil(#ppt_y-0.5))*0.5+0.5))*$">
                                              <p:val>
                                                <p:str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"/>
                                              </p:val>
                                            </p:tav>
                                          </p:tavLst>
                                        </p:anim>
                                        <p:anim to="" calcmode="lin" valueType="num">
                                          <p:cBhvr>
                                            <p:cTn id="23" dur="5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style.opacity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"/>
                                              </p:val>
                                            </p:tav>
                                          </p:tavLst>
                                        </p:anim>
                                        <p:anim to="" calcmode="lin" valueType="num">
                                          <p:cBhvr>
                                            <p:cTn id="24" dur="5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*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to="" calcmode="lin" valueType="num">
                                          <p:cBhvr>
                                            <p:cTn id="25" dur="5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*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to="" calcmode="lin" valueType="num">
                                          <p:cBhvr>
                                            <p:cTn id="28" dur="5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 fmla="((floor(#ppt_x-0.5)+ceil(#ppt_x-0.5))*0.5+0.5)+(#ppt_x- ((floor(#ppt_x-0.5)+ceil(#ppt_x-0.5))*0.5+0.5))*$">
                                              <p:val>
                                                <p:str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"/>
                                              </p:val>
                                            </p:tav>
                                          </p:tavLst>
                                        </p:anim>
                                        <p:anim to="" calcmode="lin" valueType="num">
                                          <p:cBhvr>
                                            <p:cTn id="29" dur="5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((floor(#ppt_y-0.5)+ceil(#ppt_y-0.5))*0.5+0.5)+(#ppt_y- ((floor(#ppt_y-0.5)+ceil(#ppt_y-0.5))*0.5+0.5))*$">
                                              <p:val>
                                                <p:str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"/>
                                              </p:val>
                                            </p:tav>
                                          </p:tavLst>
                                        </p:anim>
                                        <p:anim to="" calcmode="lin" valueType="num">
                                          <p:cBhvr>
                                            <p:cTn id="30" dur="5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style.opacity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"/>
                                              </p:val>
                                            </p:tav>
                                          </p:tavLst>
                                        </p:anim>
                                        <p:anim to="" calcmode="lin" valueType="num">
                                          <p:cBhvr>
                                            <p:cTn id="31" dur="5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*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to="" calcmode="lin" valueType="num">
                                          <p:cBhvr>
                                            <p:cTn id="32" dur="5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*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53" presetClass="entr" presetSubtype="16" fill="hold" grpId="0" nodeType="withEffect" p14:presetBounceEnd="10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7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0" presetClass="entr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to="" calcmode="lin" valueType="num">
                                          <p:cBhvr>
                                            <p:cTn id="40" dur="5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 fmla="((floor(#ppt_x-0.5)+ceil(#ppt_x-0.5))*0.5+0.5)+(#ppt_x- ((floor(#ppt_x-0.5)+ceil(#ppt_x-0.5))*0.5+0.5))*$">
                                              <p:val>
                                                <p:str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"/>
                                              </p:val>
                                            </p:tav>
                                          </p:tavLst>
                                        </p:anim>
                                        <p:anim to="" calcmode="lin" valueType="num">
                                          <p:cBhvr>
                                            <p:cTn id="41" dur="5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((floor(#ppt_y-0.5)+ceil(#ppt_y-0.5))*0.5+0.5)+(#ppt_y- ((floor(#ppt_y-0.5)+ceil(#ppt_y-0.5))*0.5+0.5))*$">
                                              <p:val>
                                                <p:str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"/>
                                              </p:val>
                                            </p:tav>
                                          </p:tavLst>
                                        </p:anim>
                                        <p:anim to="" calcmode="lin" valueType="num">
                                          <p:cBhvr>
                                            <p:cTn id="42" dur="5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style.opacity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"/>
                                              </p:val>
                                            </p:tav>
                                          </p:tavLst>
                                        </p:anim>
                                        <p:anim to="" calcmode="lin" valueType="num">
                                          <p:cBhvr>
                                            <p:cTn id="43" dur="5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*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to="" calcmode="lin" valueType="num">
                                          <p:cBhvr>
                                            <p:cTn id="44" dur="5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*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0" presetClass="entr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to="" calcmode="lin" valueType="num">
                                          <p:cBhvr>
                                            <p:cTn id="47" dur="5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 fmla="((floor(#ppt_x-0.5)+ceil(#ppt_x-0.5))*0.5+0.5)+(#ppt_x- ((floor(#ppt_x-0.5)+ceil(#ppt_x-0.5))*0.5+0.5))*$">
                                              <p:val>
                                                <p:str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"/>
                                              </p:val>
                                            </p:tav>
                                          </p:tavLst>
                                        </p:anim>
                                        <p:anim to="" calcmode="lin" valueType="num">
                                          <p:cBhvr>
                                            <p:cTn id="48" dur="5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((floor(#ppt_y-0.5)+ceil(#ppt_y-0.5))*0.5+0.5)+(#ppt_y- ((floor(#ppt_y-0.5)+ceil(#ppt_y-0.5))*0.5+0.5))*$">
                                              <p:val>
                                                <p:str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"/>
                                              </p:val>
                                            </p:tav>
                                          </p:tavLst>
                                        </p:anim>
                                        <p:anim to="" calcmode="lin" valueType="num">
                                          <p:cBhvr>
                                            <p:cTn id="49" dur="5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style.opacity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"/>
                                              </p:val>
                                            </p:tav>
                                          </p:tavLst>
                                        </p:anim>
                                        <p:anim to="" calcmode="lin" valueType="num">
                                          <p:cBhvr>
                                            <p:cTn id="50" dur="5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*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to="" calcmode="lin" valueType="num">
                                          <p:cBhvr>
                                            <p:cTn id="51" dur="5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*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2" presetID="0" presetClass="entr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to="" calcmode="lin" valueType="num">
                                          <p:cBhvr>
                                            <p:cTn id="54" dur="5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 fmla="((floor(#ppt_x-0.5)+ceil(#ppt_x-0.5))*0.5+0.5)+(#ppt_x- ((floor(#ppt_x-0.5)+ceil(#ppt_x-0.5))*0.5+0.5))*$">
                                              <p:val>
                                                <p:str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"/>
                                              </p:val>
                                            </p:tav>
                                          </p:tavLst>
                                        </p:anim>
                                        <p:anim to="" calcmode="lin" valueType="num">
                                          <p:cBhvr>
                                            <p:cTn id="55" dur="5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((floor(#ppt_y-0.5)+ceil(#ppt_y-0.5))*0.5+0.5)+(#ppt_y- ((floor(#ppt_y-0.5)+ceil(#ppt_y-0.5))*0.5+0.5))*$">
                                              <p:val>
                                                <p:str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"/>
                                              </p:val>
                                            </p:tav>
                                          </p:tavLst>
                                        </p:anim>
                                        <p:anim to="" calcmode="lin" valueType="num">
                                          <p:cBhvr>
                                            <p:cTn id="56" dur="5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style.opacity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"/>
                                              </p:val>
                                            </p:tav>
                                          </p:tavLst>
                                        </p:anim>
                                        <p:anim to="" calcmode="lin" valueType="num">
                                          <p:cBhvr>
                                            <p:cTn id="57" dur="5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*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to="" calcmode="lin" valueType="num">
                                          <p:cBhvr>
                                            <p:cTn id="58" dur="5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*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9" presetID="0" presetClass="entr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to="" calcmode="lin" valueType="num">
                                          <p:cBhvr>
                                            <p:cTn id="61" dur="5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 fmla="((floor(#ppt_x-0.5)+ceil(#ppt_x-0.5))*0.5+0.5)+(#ppt_x- ((floor(#ppt_x-0.5)+ceil(#ppt_x-0.5))*0.5+0.5))*$">
                                              <p:val>
                                                <p:str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"/>
                                              </p:val>
                                            </p:tav>
                                          </p:tavLst>
                                        </p:anim>
                                        <p:anim to="" calcmode="lin" valueType="num">
                                          <p:cBhvr>
                                            <p:cTn id="62" dur="5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((floor(#ppt_y-0.5)+ceil(#ppt_y-0.5))*0.5+0.5)+(#ppt_y- ((floor(#ppt_y-0.5)+ceil(#ppt_y-0.5))*0.5+0.5))*$">
                                              <p:val>
                                                <p:str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"/>
                                              </p:val>
                                            </p:tav>
                                          </p:tavLst>
                                        </p:anim>
                                        <p:anim to="" calcmode="lin" valueType="num">
                                          <p:cBhvr>
                                            <p:cTn id="63" dur="5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style.opacity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"/>
                                              </p:val>
                                            </p:tav>
                                          </p:tavLst>
                                        </p:anim>
                                        <p:anim to="" calcmode="lin" valueType="num">
                                          <p:cBhvr>
                                            <p:cTn id="64" dur="5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*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to="" calcmode="lin" valueType="num">
                                          <p:cBhvr>
                                            <p:cTn id="65" dur="5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*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6" presetID="10" presetClass="entr" presetSubtype="0" fill="hold" grpId="1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8" dur="3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  <p:anim to="" calcmode="lin" valueType="num">
                                          <p:cBhvr>
                                            <p:cTn id="69" dur="60" fill="remove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 fmla="$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 fmla="$">
                                              <p:val>
                                                <p:strVal val="#ppt_x+rand(ppt_w)-ppt_w/2"/>
                                              </p:val>
                                            </p:tav>
                                          </p:tavLst>
                                        </p:anim>
                                        <p:anim to="" calcmode="lin" valueType="num">
                                          <p:cBhvr>
                                            <p:cTn id="70" dur="60" fill="remove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$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 fmla="$">
                                              <p:val>
                                                <p:strVal val="#ppt_y+rand(ppt_h)-ppt_h/2"/>
                                              </p:val>
                                            </p:tav>
                                          </p:tavLst>
                                        </p:anim>
                                        <p:animScale>
                                          <p:cBhvr>
                                            <p:cTn id="71" dur="100" accel="50000" fill="remove">
                                              <p:stCondLst>
                                                <p:cond delay="5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</p:cBhvr>
                                          <p:from x="100000" y="100000"/>
                                          <p:to x="250000" y="250000"/>
                                        </p:animScale>
                                        <p:animScale>
                                          <p:cBhvr>
                                            <p:cTn id="72" dur="150" accel="50000" fill="remove">
                                              <p:stCondLst>
                                                <p:cond delay="15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</p:cBhvr>
                                          <p:from x="100000" y="100000"/>
                                          <p:to x="150000" y="150000"/>
                                        </p:animScale>
                                        <p:anim to="" calcmode="lin" valueType="num">
                                          <p:cBhvr>
                                            <p:cTn id="73" dur="60" fill="remove">
                                              <p:stCondLst>
                                                <p:cond delay="15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 fmla="$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 fmla="$">
                                              <p:val>
                                                <p:strVal val="#ppt_x+#ppt_w/2"/>
                                              </p:val>
                                            </p:tav>
                                          </p:tavLst>
                                        </p:anim>
                                        <p:anim to="" calcmode="lin" valueType="num">
                                          <p:cBhvr>
                                            <p:cTn id="74" dur="60" fill="remove">
                                              <p:stCondLst>
                                                <p:cond delay="15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$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 fmla="$">
                                              <p:val>
                                                <p:strVal val="#ppt_y+#ppt_h/3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animBg="1"/>
          <p:bldP spid="3" grpId="1" animBg="1"/>
          <p:bldP spid="27" grpId="0" animBg="1"/>
          <p:bldP spid="27" grpId="1" animBg="1"/>
          <p:bldP spid="29" grpId="0" animBg="1"/>
          <p:bldP spid="29" grpId="1" animBg="1"/>
          <p:bldP spid="16" grpId="0"/>
          <p:bldP spid="16" grpId="1"/>
          <p:bldP spid="2" grpId="0"/>
          <p:bldP spid="2" grpId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to="" calcmode="lin" valueType="num">
                                          <p:cBhvr>
                                            <p:cTn id="7" dur="5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 fmla="((floor(#ppt_x-0.5)+ceil(#ppt_x-0.5))*0.5+0.5)+(#ppt_x- ((floor(#ppt_x-0.5)+ceil(#ppt_x-0.5))*0.5+0.5))*$">
                                              <p:val>
                                                <p:str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"/>
                                              </p:val>
                                            </p:tav>
                                          </p:tavLst>
                                        </p:anim>
                                        <p:anim to="" calcmode="lin" valueType="num">
                                          <p:cBhvr>
                                            <p:cTn id="8" dur="5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((floor(#ppt_y-0.5)+ceil(#ppt_y-0.5))*0.5+0.5)+(#ppt_y- ((floor(#ppt_y-0.5)+ceil(#ppt_y-0.5))*0.5+0.5))*$">
                                              <p:val>
                                                <p:str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"/>
                                              </p:val>
                                            </p:tav>
                                          </p:tavLst>
                                        </p:anim>
                                        <p:anim to="" calcmode="lin" valueType="num">
                                          <p:cBhvr>
                                            <p:cTn id="9" dur="5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style.opacity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"/>
                                              </p:val>
                                            </p:tav>
                                          </p:tavLst>
                                        </p:anim>
                                        <p:anim to="" calcmode="lin" valueType="num">
                                          <p:cBhvr>
                                            <p:cTn id="10" dur="5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*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to="" calcmode="lin" valueType="num">
                                          <p:cBhvr>
                                            <p:cTn id="11" dur="5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*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" presetID="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to="" calcmode="lin" valueType="num">
                                          <p:cBhvr>
                                            <p:cTn id="14" dur="5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 fmla="((floor(#ppt_x-0.5)+ceil(#ppt_x-0.5))*0.5+0.5)+(#ppt_x- ((floor(#ppt_x-0.5)+ceil(#ppt_x-0.5))*0.5+0.5))*$">
                                              <p:val>
                                                <p:str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"/>
                                              </p:val>
                                            </p:tav>
                                          </p:tavLst>
                                        </p:anim>
                                        <p:anim to="" calcmode="lin" valueType="num">
                                          <p:cBhvr>
                                            <p:cTn id="15" dur="5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((floor(#ppt_y-0.5)+ceil(#ppt_y-0.5))*0.5+0.5)+(#ppt_y- ((floor(#ppt_y-0.5)+ceil(#ppt_y-0.5))*0.5+0.5))*$">
                                              <p:val>
                                                <p:str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"/>
                                              </p:val>
                                            </p:tav>
                                          </p:tavLst>
                                        </p:anim>
                                        <p:anim to="" calcmode="lin" valueType="num">
                                          <p:cBhvr>
                                            <p:cTn id="16" dur="5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style.opacity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"/>
                                              </p:val>
                                            </p:tav>
                                          </p:tavLst>
                                        </p:anim>
                                        <p:anim to="" calcmode="lin" valueType="num">
                                          <p:cBhvr>
                                            <p:cTn id="17" dur="5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*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to="" calcmode="lin" valueType="num">
                                          <p:cBhvr>
                                            <p:cTn id="18" dur="5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*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to="" calcmode="lin" valueType="num">
                                          <p:cBhvr>
                                            <p:cTn id="21" dur="5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 fmla="((floor(#ppt_x-0.5)+ceil(#ppt_x-0.5))*0.5+0.5)+(#ppt_x- ((floor(#ppt_x-0.5)+ceil(#ppt_x-0.5))*0.5+0.5))*$">
                                              <p:val>
                                                <p:str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"/>
                                              </p:val>
                                            </p:tav>
                                          </p:tavLst>
                                        </p:anim>
                                        <p:anim to="" calcmode="lin" valueType="num">
                                          <p:cBhvr>
                                            <p:cTn id="22" dur="5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((floor(#ppt_y-0.5)+ceil(#ppt_y-0.5))*0.5+0.5)+(#ppt_y- ((floor(#ppt_y-0.5)+ceil(#ppt_y-0.5))*0.5+0.5))*$">
                                              <p:val>
                                                <p:str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"/>
                                              </p:val>
                                            </p:tav>
                                          </p:tavLst>
                                        </p:anim>
                                        <p:anim to="" calcmode="lin" valueType="num">
                                          <p:cBhvr>
                                            <p:cTn id="23" dur="5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style.opacity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"/>
                                              </p:val>
                                            </p:tav>
                                          </p:tavLst>
                                        </p:anim>
                                        <p:anim to="" calcmode="lin" valueType="num">
                                          <p:cBhvr>
                                            <p:cTn id="24" dur="5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*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to="" calcmode="lin" valueType="num">
                                          <p:cBhvr>
                                            <p:cTn id="25" dur="5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*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to="" calcmode="lin" valueType="num">
                                          <p:cBhvr>
                                            <p:cTn id="28" dur="5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 fmla="((floor(#ppt_x-0.5)+ceil(#ppt_x-0.5))*0.5+0.5)+(#ppt_x- ((floor(#ppt_x-0.5)+ceil(#ppt_x-0.5))*0.5+0.5))*$">
                                              <p:val>
                                                <p:str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"/>
                                              </p:val>
                                            </p:tav>
                                          </p:tavLst>
                                        </p:anim>
                                        <p:anim to="" calcmode="lin" valueType="num">
                                          <p:cBhvr>
                                            <p:cTn id="29" dur="5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((floor(#ppt_y-0.5)+ceil(#ppt_y-0.5))*0.5+0.5)+(#ppt_y- ((floor(#ppt_y-0.5)+ceil(#ppt_y-0.5))*0.5+0.5))*$">
                                              <p:val>
                                                <p:str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"/>
                                              </p:val>
                                            </p:tav>
                                          </p:tavLst>
                                        </p:anim>
                                        <p:anim to="" calcmode="lin" valueType="num">
                                          <p:cBhvr>
                                            <p:cTn id="30" dur="5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style.opacity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"/>
                                              </p:val>
                                            </p:tav>
                                          </p:tavLst>
                                        </p:anim>
                                        <p:anim to="" calcmode="lin" valueType="num">
                                          <p:cBhvr>
                                            <p:cTn id="31" dur="5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*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to="" calcmode="lin" valueType="num">
                                          <p:cBhvr>
                                            <p:cTn id="32" dur="5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*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7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0" presetClass="entr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to="" calcmode="lin" valueType="num">
                                          <p:cBhvr>
                                            <p:cTn id="40" dur="5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 fmla="((floor(#ppt_x-0.5)+ceil(#ppt_x-0.5))*0.5+0.5)+(#ppt_x- ((floor(#ppt_x-0.5)+ceil(#ppt_x-0.5))*0.5+0.5))*$">
                                              <p:val>
                                                <p:str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"/>
                                              </p:val>
                                            </p:tav>
                                          </p:tavLst>
                                        </p:anim>
                                        <p:anim to="" calcmode="lin" valueType="num">
                                          <p:cBhvr>
                                            <p:cTn id="41" dur="5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((floor(#ppt_y-0.5)+ceil(#ppt_y-0.5))*0.5+0.5)+(#ppt_y- ((floor(#ppt_y-0.5)+ceil(#ppt_y-0.5))*0.5+0.5))*$">
                                              <p:val>
                                                <p:str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"/>
                                              </p:val>
                                            </p:tav>
                                          </p:tavLst>
                                        </p:anim>
                                        <p:anim to="" calcmode="lin" valueType="num">
                                          <p:cBhvr>
                                            <p:cTn id="42" dur="5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style.opacity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"/>
                                              </p:val>
                                            </p:tav>
                                          </p:tavLst>
                                        </p:anim>
                                        <p:anim to="" calcmode="lin" valueType="num">
                                          <p:cBhvr>
                                            <p:cTn id="43" dur="5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*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to="" calcmode="lin" valueType="num">
                                          <p:cBhvr>
                                            <p:cTn id="44" dur="5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*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0" presetClass="entr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to="" calcmode="lin" valueType="num">
                                          <p:cBhvr>
                                            <p:cTn id="47" dur="5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 fmla="((floor(#ppt_x-0.5)+ceil(#ppt_x-0.5))*0.5+0.5)+(#ppt_x- ((floor(#ppt_x-0.5)+ceil(#ppt_x-0.5))*0.5+0.5))*$">
                                              <p:val>
                                                <p:str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"/>
                                              </p:val>
                                            </p:tav>
                                          </p:tavLst>
                                        </p:anim>
                                        <p:anim to="" calcmode="lin" valueType="num">
                                          <p:cBhvr>
                                            <p:cTn id="48" dur="5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((floor(#ppt_y-0.5)+ceil(#ppt_y-0.5))*0.5+0.5)+(#ppt_y- ((floor(#ppt_y-0.5)+ceil(#ppt_y-0.5))*0.5+0.5))*$">
                                              <p:val>
                                                <p:str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"/>
                                              </p:val>
                                            </p:tav>
                                          </p:tavLst>
                                        </p:anim>
                                        <p:anim to="" calcmode="lin" valueType="num">
                                          <p:cBhvr>
                                            <p:cTn id="49" dur="5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style.opacity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"/>
                                              </p:val>
                                            </p:tav>
                                          </p:tavLst>
                                        </p:anim>
                                        <p:anim to="" calcmode="lin" valueType="num">
                                          <p:cBhvr>
                                            <p:cTn id="50" dur="5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*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to="" calcmode="lin" valueType="num">
                                          <p:cBhvr>
                                            <p:cTn id="51" dur="5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*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2" presetID="0" presetClass="entr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to="" calcmode="lin" valueType="num">
                                          <p:cBhvr>
                                            <p:cTn id="54" dur="5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 fmla="((floor(#ppt_x-0.5)+ceil(#ppt_x-0.5))*0.5+0.5)+(#ppt_x- ((floor(#ppt_x-0.5)+ceil(#ppt_x-0.5))*0.5+0.5))*$">
                                              <p:val>
                                                <p:str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"/>
                                              </p:val>
                                            </p:tav>
                                          </p:tavLst>
                                        </p:anim>
                                        <p:anim to="" calcmode="lin" valueType="num">
                                          <p:cBhvr>
                                            <p:cTn id="55" dur="5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((floor(#ppt_y-0.5)+ceil(#ppt_y-0.5))*0.5+0.5)+(#ppt_y- ((floor(#ppt_y-0.5)+ceil(#ppt_y-0.5))*0.5+0.5))*$">
                                              <p:val>
                                                <p:str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"/>
                                              </p:val>
                                            </p:tav>
                                          </p:tavLst>
                                        </p:anim>
                                        <p:anim to="" calcmode="lin" valueType="num">
                                          <p:cBhvr>
                                            <p:cTn id="56" dur="5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style.opacity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"/>
                                              </p:val>
                                            </p:tav>
                                          </p:tavLst>
                                        </p:anim>
                                        <p:anim to="" calcmode="lin" valueType="num">
                                          <p:cBhvr>
                                            <p:cTn id="57" dur="5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*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to="" calcmode="lin" valueType="num">
                                          <p:cBhvr>
                                            <p:cTn id="58" dur="5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*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9" presetID="0" presetClass="entr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to="" calcmode="lin" valueType="num">
                                          <p:cBhvr>
                                            <p:cTn id="61" dur="5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 fmla="((floor(#ppt_x-0.5)+ceil(#ppt_x-0.5))*0.5+0.5)+(#ppt_x- ((floor(#ppt_x-0.5)+ceil(#ppt_x-0.5))*0.5+0.5))*$">
                                              <p:val>
                                                <p:str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"/>
                                              </p:val>
                                            </p:tav>
                                          </p:tavLst>
                                        </p:anim>
                                        <p:anim to="" calcmode="lin" valueType="num">
                                          <p:cBhvr>
                                            <p:cTn id="62" dur="5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((floor(#ppt_y-0.5)+ceil(#ppt_y-0.5))*0.5+0.5)+(#ppt_y- ((floor(#ppt_y-0.5)+ceil(#ppt_y-0.5))*0.5+0.5))*$">
                                              <p:val>
                                                <p:str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"/>
                                              </p:val>
                                            </p:tav>
                                          </p:tavLst>
                                        </p:anim>
                                        <p:anim to="" calcmode="lin" valueType="num">
                                          <p:cBhvr>
                                            <p:cTn id="63" dur="5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style.opacity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"/>
                                              </p:val>
                                            </p:tav>
                                          </p:tavLst>
                                        </p:anim>
                                        <p:anim to="" calcmode="lin" valueType="num">
                                          <p:cBhvr>
                                            <p:cTn id="64" dur="5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*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to="" calcmode="lin" valueType="num">
                                          <p:cBhvr>
                                            <p:cTn id="65" dur="5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*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6" presetID="10" presetClass="entr" presetSubtype="0" fill="hold" grpId="1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8" dur="3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  <p:anim to="" calcmode="lin" valueType="num">
                                          <p:cBhvr>
                                            <p:cTn id="69" dur="60" fill="remove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 fmla="$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 fmla="$">
                                              <p:val>
                                                <p:strVal val="#ppt_x+rand(ppt_w)-ppt_w/2"/>
                                              </p:val>
                                            </p:tav>
                                          </p:tavLst>
                                        </p:anim>
                                        <p:anim to="" calcmode="lin" valueType="num">
                                          <p:cBhvr>
                                            <p:cTn id="70" dur="60" fill="remove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$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 fmla="$">
                                              <p:val>
                                                <p:strVal val="#ppt_y+rand(ppt_h)-ppt_h/2"/>
                                              </p:val>
                                            </p:tav>
                                          </p:tavLst>
                                        </p:anim>
                                        <p:animScale>
                                          <p:cBhvr>
                                            <p:cTn id="71" dur="100" accel="50000" fill="remove">
                                              <p:stCondLst>
                                                <p:cond delay="5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</p:cBhvr>
                                          <p:from x="100000" y="100000"/>
                                          <p:to x="250000" y="250000"/>
                                        </p:animScale>
                                        <p:animScale>
                                          <p:cBhvr>
                                            <p:cTn id="72" dur="150" accel="50000" fill="remove">
                                              <p:stCondLst>
                                                <p:cond delay="15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</p:cBhvr>
                                          <p:from x="100000" y="100000"/>
                                          <p:to x="150000" y="150000"/>
                                        </p:animScale>
                                        <p:anim to="" calcmode="lin" valueType="num">
                                          <p:cBhvr>
                                            <p:cTn id="73" dur="60" fill="remove">
                                              <p:stCondLst>
                                                <p:cond delay="15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 fmla="$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 fmla="$">
                                              <p:val>
                                                <p:strVal val="#ppt_x+#ppt_w/2"/>
                                              </p:val>
                                            </p:tav>
                                          </p:tavLst>
                                        </p:anim>
                                        <p:anim to="" calcmode="lin" valueType="num">
                                          <p:cBhvr>
                                            <p:cTn id="74" dur="60" fill="remove">
                                              <p:stCondLst>
                                                <p:cond delay="15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$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 fmla="$">
                                              <p:val>
                                                <p:strVal val="#ppt_y+#ppt_h/3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animBg="1"/>
          <p:bldP spid="3" grpId="1" animBg="1"/>
          <p:bldP spid="27" grpId="0" animBg="1"/>
          <p:bldP spid="27" grpId="1" animBg="1"/>
          <p:bldP spid="29" grpId="0" animBg="1"/>
          <p:bldP spid="29" grpId="1" animBg="1"/>
          <p:bldP spid="16" grpId="0"/>
          <p:bldP spid="16" grpId="1"/>
          <p:bldP spid="2" grpId="0"/>
          <p:bldP spid="2" grpId="1"/>
        </p:bldLst>
      </p:timing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PPT_THEMETITLE" val="人口增长与社会影响：基于mysql、flask和echarts的可视化分析"/>
  <p:tag name="TAG_PRESENTATION_STYLE" val="商务"/>
  <p:tag name="YOO_CHATPPT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PPT_CONTENT" val="1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BEAUTIFY_FLAG" val="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BEAUTIFY_FLAG" val="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  <p:tag name="YOO_CHATPAGE_TYPE" val="YOO_CHATPAGE_END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UNIT_TEXT_FILL_FORE_SCHEMECOLOR_INDEX_BRIGHTNESS" val="0"/>
  <p:tag name="KSO_WM_UNIT_TEXT_FILL_FORE_SCHEMECOLOR_INDEX" val="1"/>
  <p:tag name="KSO_WM_UNIT_TEXT_FILL_TYPE" val="1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UNIT_TEXT_FILL_FORE_SCHEMECOLOR_INDEX_BRIGHTNESS" val="0"/>
  <p:tag name="KSO_WM_UNIT_TEXT_FILL_FORE_SCHEMECOLOR_INDEX" val="1"/>
  <p:tag name="KSO_WM_UNIT_TEXT_FILL_TYPE" val="1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BEAUTIFY_FLAG" val="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YOO_CHATSHAPE_TYPE" val="YOO_CHATSHAPE_TITLE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BEAUTIFY_FLAG" val=""/>
  <p:tag name="YOO_CHATSHAPE_TYPE" val="YOO_CHATSHAPE_DATE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YOO_CHATSHAPE_TYPE" val="YOO_CHATSHAPE_ITEM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YOO_CHATSHAPE_TYPE" val="YOO_CHATSHAPE_ITEM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YOO_CHATSHAPE_TYPE" val="YOO_CHATSHAPE_ITEM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PAGE_TYPE" val="YOO_CHATPAGE_CHATPER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PAGE_TYPE" val="YOO_CHATPAGE_COVER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YOO_CHATSHAPE_TYPE" val="YOO_CHATSHAPE_TITL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YOO_CHATSHAPE_TYPE" val="YOO_CHATSHAPE_SUBTITL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NUM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SUBTITL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PPT_CONTENT" val="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YOO_CHATSHAPE_TYPE" val="YOO_CHATSHAPE_CONTENT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TITLE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TITLE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PAGE_TYPE" val="YOO_CHATPAGE_CHATPER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YOO_CHATSHAPE_TYPE" val="YOO_CHATSHAPE_TITLE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YOO_CHATSHAPE_TYPE" val="YOO_CHATSHAPE_SUBTITLE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NUM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DATE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PPT_CONTENT" val="1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YOO_CHATSHAPE_TYPE" val="YOO_CHATSHAPE_TITLE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.8"/>
  <p:tag name="KSO_WM_UNIT_FILL_FORE_SCHEMECOLOR_INDEX" val="6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BEAUTIFY_FLAG" val="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35"/>
  <p:tag name="KSO_WM_UNIT_TEXT_FILL_FORE_SCHEMECOLOR_INDEX" val="13"/>
  <p:tag name="KSO_WM_UNIT_TEXT_FILL_TYPE" val="1"/>
  <p:tag name="KSO_WM_BEAUTIFY_FLAG" val=""/>
  <p:tag name="YOO_CHATSHAPE_TYPE" val="YOO_CHATSHAPE_CONTENT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IMAGE"/>
  <p:tag name="TAG_CHATSHAPE_IMAGE_FILE" val="C:\Users\shen123\AppData\Roaming\BIYOO\temp\425903274ae847bb8861c02ca3ba8123.png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IMAGE"/>
  <p:tag name="TAG_CHATSHAPE_IMAGE_FILE" val="C:\Users\shen123\AppData\Roaming\BIYOO\temp\cfd28c0d522842eeb2ac4a876b2ea33b.png"/>
  <p:tag name="TAG_CHATSHAPE_IMAGE_URL" val="https://image.yoojober.com/ppt-illustration/ES/be596e19-f579-11ed-88a0-b42e99e89dc7.png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G_CONTENT_TYPE" val="1标题1内容0图"/>
  <p:tag name="YOO_CHATPAGE_TYPE" val="YOO_CHATPAGE_CONTENT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PPT_CONTENT" val="1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BEAUTIFY_FLAG" val="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BEAUTIFY_FLAG" val="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BEAUTIFY_FLAG" val="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YOO_CHATSHAPE_TYPE" val="YOO_CHATSHAPE_TITLE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15"/>
  <p:tag name="KSO_WM_UNIT_TEXT_FILL_FORE_SCHEMECOLOR_INDEX" val="13"/>
  <p:tag name="KSO_WM_UNIT_TEXT_FILL_TYPE" val="1"/>
  <p:tag name="KSO_WM_BEAUTIFY_FLAG" val=""/>
  <p:tag name="YOO_CHATSHAPE_TYPE" val="YOO_CHATSHAPE_CONTENT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PPT_CONTENT" val="1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YOO_CHATSHAPE_TYPE" val="YOO_CHATSHAPE_TITLE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YOO_CHATSHAPE_TYPE" val="YOO_CHATSHAPE_CONTENT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YOO_CHATSHAPE_TYPE" val="YOO_CHATSHAPE_IMAGE"/>
  <p:tag name="TAG_CHATSHAPE_IMAGE_FILE" val="C:\Users\shen123\AppData\Roaming\BIYOO\temp\424683b4aed44ada823d2e1b902d9cf2.png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PPT_CONTENT" val="1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UNIT_TEXT_FILL_FORE_SCHEMECOLOR_INDEX_BRIGHTNESS" val="0"/>
  <p:tag name="KSO_WM_UNIT_TEXT_FILL_FORE_SCHEMECOLOR_INDEX" val="5"/>
  <p:tag name="KSO_WM_UNIT_TEXT_FILL_TYPE" val="1"/>
  <p:tag name="YOO_CHATSHAPE_TYPE" val="YOO_CHATSHAPE_IMAGE"/>
  <p:tag name="TAG_CHATSHAPE_IMAGE_FILE" val="C:\Users\shen123\AppData\Roaming\BIYOO\temp\666689aef4a045129c835a79a0a00746.png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UNIT_TEXT_FILL_FORE_SCHEMECOLOR_INDEX_BRIGHTNESS" val="0"/>
  <p:tag name="KSO_WM_UNIT_TEXT_FILL_FORE_SCHEMECOLOR_INDEX" val="13"/>
  <p:tag name="KSO_WM_UNIT_TEXT_FILL_TYPE" val="1"/>
  <p:tag name="YOO_CHATSHAPE_TYPE" val="YOO_CHATSHAPE_CONTENT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TITLE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PPT_CONTENT" val="1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CONTENT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TITL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PAGE_TYPE" val="YOO_CHATPAGE_CHATPER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YOO_CHATSHAPE_TYPE" val="YOO_CHATSHAPE_TITLE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YOO_CHATSHAPE_TYPE" val="YOO_CHATSHAPE_SUBTITLE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NUM"/>
</p:tagLst>
</file>

<file path=ppt/theme/theme1.xml><?xml version="1.0" encoding="utf-8"?>
<a:theme xmlns:a="http://schemas.openxmlformats.org/drawingml/2006/main" name="3_Office Theme">
  <a:themeElements>
    <a:clrScheme name="自定义 76">
      <a:dk1>
        <a:srgbClr val="112C3E"/>
      </a:dk1>
      <a:lt1>
        <a:srgbClr val="FFFFFF"/>
      </a:lt1>
      <a:dk2>
        <a:srgbClr val="FFFFFF"/>
      </a:dk2>
      <a:lt2>
        <a:srgbClr val="D6EFFF"/>
      </a:lt2>
      <a:accent1>
        <a:srgbClr val="2CADFF"/>
      </a:accent1>
      <a:accent2>
        <a:srgbClr val="C0F7AB"/>
      </a:accent2>
      <a:accent3>
        <a:srgbClr val="FDFF96"/>
      </a:accent3>
      <a:accent4>
        <a:srgbClr val="FF968A"/>
      </a:accent4>
      <a:accent5>
        <a:srgbClr val="ADADED"/>
      </a:accent5>
      <a:accent6>
        <a:srgbClr val="FCC286"/>
      </a:accent6>
      <a:hlink>
        <a:srgbClr val="2CADFF"/>
      </a:hlink>
      <a:folHlink>
        <a:srgbClr val="C0F7AB"/>
      </a:folHlink>
    </a:clrScheme>
    <a:fontScheme name="角度">
      <a:majorFont>
        <a:latin typeface="Franklin Gothic Medium"/>
        <a:ea typeface=""/>
        <a:cs typeface=""/>
        <a:font script="Jpan" typeface="HG創英角ｺﾞｼｯｸUB"/>
        <a:font script="Hang" typeface="돋움"/>
        <a:font script="Hans" typeface="微软雅黑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Jpan" typeface="ＭＳ Ｐゴシック"/>
        <a:font script="Hang" typeface="맑은 고딕"/>
        <a:font script="Hans" typeface="隶书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Theme_-1135547728">
  <a:themeElements>
    <a:clrScheme name="自定义 76">
      <a:dk1>
        <a:srgbClr val="112C3E"/>
      </a:dk1>
      <a:lt1>
        <a:srgbClr val="FFFFFF"/>
      </a:lt1>
      <a:dk2>
        <a:srgbClr val="FFFFFF"/>
      </a:dk2>
      <a:lt2>
        <a:srgbClr val="D6EFFF"/>
      </a:lt2>
      <a:accent1>
        <a:srgbClr val="2CADFF"/>
      </a:accent1>
      <a:accent2>
        <a:srgbClr val="C0F7AB"/>
      </a:accent2>
      <a:accent3>
        <a:srgbClr val="FDFF96"/>
      </a:accent3>
      <a:accent4>
        <a:srgbClr val="FF968A"/>
      </a:accent4>
      <a:accent5>
        <a:srgbClr val="ADADED"/>
      </a:accent5>
      <a:accent6>
        <a:srgbClr val="FCC286"/>
      </a:accent6>
      <a:hlink>
        <a:srgbClr val="2CADFF"/>
      </a:hlink>
      <a:folHlink>
        <a:srgbClr val="C0F7AB"/>
      </a:folHlink>
    </a:clrScheme>
    <a:fontScheme name="角度">
      <a:majorFont>
        <a:latin typeface="Franklin Gothic Medium"/>
        <a:ea typeface=""/>
        <a:cs typeface=""/>
        <a:font script="Jpan" typeface="HG創英角ｺﾞｼｯｸUB"/>
        <a:font script="Hang" typeface="돋움"/>
        <a:font script="Hans" typeface="微软雅黑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Jpan" typeface="ＭＳ Ｐゴシック"/>
        <a:font script="Hang" typeface="맑은 고딕"/>
        <a:font script="Hans" typeface="隶书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Theme_430536213">
  <a:themeElements>
    <a:clrScheme name="自定义 76">
      <a:dk1>
        <a:srgbClr val="112C3E"/>
      </a:dk1>
      <a:lt1>
        <a:srgbClr val="FFFFFF"/>
      </a:lt1>
      <a:dk2>
        <a:srgbClr val="FFFFFF"/>
      </a:dk2>
      <a:lt2>
        <a:srgbClr val="D6EFFF"/>
      </a:lt2>
      <a:accent1>
        <a:srgbClr val="2CADFF"/>
      </a:accent1>
      <a:accent2>
        <a:srgbClr val="C0F7AB"/>
      </a:accent2>
      <a:accent3>
        <a:srgbClr val="FDFF96"/>
      </a:accent3>
      <a:accent4>
        <a:srgbClr val="FF968A"/>
      </a:accent4>
      <a:accent5>
        <a:srgbClr val="ADADED"/>
      </a:accent5>
      <a:accent6>
        <a:srgbClr val="FCC286"/>
      </a:accent6>
      <a:hlink>
        <a:srgbClr val="2CADFF"/>
      </a:hlink>
      <a:folHlink>
        <a:srgbClr val="C0F7AB"/>
      </a:folHlink>
    </a:clrScheme>
    <a:fontScheme name="角度">
      <a:majorFont>
        <a:latin typeface="Franklin Gothic Medium"/>
        <a:ea typeface=""/>
        <a:cs typeface=""/>
        <a:font script="Jpan" typeface="HG創英角ｺﾞｼｯｸUB"/>
        <a:font script="Hang" typeface="돋움"/>
        <a:font script="Hans" typeface="微软雅黑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Jpan" typeface="ＭＳ Ｐゴシック"/>
        <a:font script="Hang" typeface="맑은 고딕"/>
        <a:font script="Hans" typeface="隶书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Office Theme_430536216">
  <a:themeElements>
    <a:clrScheme name="自定义 76">
      <a:dk1>
        <a:srgbClr val="071D38"/>
      </a:dk1>
      <a:lt1>
        <a:srgbClr val="F0F7FF"/>
      </a:lt1>
      <a:dk2>
        <a:srgbClr val="FFFFFF"/>
      </a:dk2>
      <a:lt2>
        <a:srgbClr val="FFFFFF"/>
      </a:lt2>
      <a:accent1>
        <a:srgbClr val="3690FF"/>
      </a:accent1>
      <a:accent2>
        <a:srgbClr val="B5F8FB"/>
      </a:accent2>
      <a:accent3>
        <a:srgbClr val="AAB7E9"/>
      </a:accent3>
      <a:accent4>
        <a:srgbClr val="EDC9E3"/>
      </a:accent4>
      <a:accent5>
        <a:srgbClr val="F5EBC9"/>
      </a:accent5>
      <a:accent6>
        <a:srgbClr val="8CC89C"/>
      </a:accent6>
      <a:hlink>
        <a:srgbClr val="3690FF"/>
      </a:hlink>
      <a:folHlink>
        <a:srgbClr val="B5F8FB"/>
      </a:folHlink>
    </a:clrScheme>
    <a:fontScheme name="角度">
      <a:majorFont>
        <a:latin typeface="Franklin Gothic Medium"/>
        <a:ea typeface=""/>
        <a:cs typeface=""/>
        <a:font script="Jpan" typeface="HG創英角ｺﾞｼｯｸUB"/>
        <a:font script="Hang" typeface="돋움"/>
        <a:font script="Hans" typeface="微软雅黑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Jpan" typeface="ＭＳ Ｐゴシック"/>
        <a:font script="Hang" typeface="맑은 고딕"/>
        <a:font script="Hans" typeface="隶书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3_Office Theme_291351396">
  <a:themeElements>
    <a:clrScheme name="自定义 76">
      <a:dk1>
        <a:srgbClr val="112C3E"/>
      </a:dk1>
      <a:lt1>
        <a:srgbClr val="FFFFFF"/>
      </a:lt1>
      <a:dk2>
        <a:srgbClr val="FFFFFF"/>
      </a:dk2>
      <a:lt2>
        <a:srgbClr val="D6EFFF"/>
      </a:lt2>
      <a:accent1>
        <a:srgbClr val="2CADFF"/>
      </a:accent1>
      <a:accent2>
        <a:srgbClr val="C0F7AB"/>
      </a:accent2>
      <a:accent3>
        <a:srgbClr val="FDFF96"/>
      </a:accent3>
      <a:accent4>
        <a:srgbClr val="FF968A"/>
      </a:accent4>
      <a:accent5>
        <a:srgbClr val="ADADED"/>
      </a:accent5>
      <a:accent6>
        <a:srgbClr val="FCC286"/>
      </a:accent6>
      <a:hlink>
        <a:srgbClr val="2CADFF"/>
      </a:hlink>
      <a:folHlink>
        <a:srgbClr val="C0F7AB"/>
      </a:folHlink>
    </a:clrScheme>
    <a:fontScheme name="角度">
      <a:majorFont>
        <a:latin typeface="Franklin Gothic Medium"/>
        <a:ea typeface=""/>
        <a:cs typeface=""/>
        <a:font script="Jpan" typeface="HG創英角ｺﾞｼｯｸUB"/>
        <a:font script="Hang" typeface="돋움"/>
        <a:font script="Hans" typeface="微软雅黑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Jpan" typeface="ＭＳ Ｐゴシック"/>
        <a:font script="Hang" typeface="맑은 고딕"/>
        <a:font script="Hans" typeface="隶书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4_Office Theme">
  <a:themeElements>
    <a:clrScheme name="自定义 76">
      <a:dk1>
        <a:srgbClr val="4C380F"/>
      </a:dk1>
      <a:lt1>
        <a:srgbClr val="FFFEFA"/>
      </a:lt1>
      <a:dk2>
        <a:srgbClr val="FFFFFF"/>
      </a:dk2>
      <a:lt2>
        <a:srgbClr val="FFF4BA"/>
      </a:lt2>
      <a:accent1>
        <a:srgbClr val="FFAA00"/>
      </a:accent1>
      <a:accent2>
        <a:srgbClr val="FFDD27"/>
      </a:accent2>
      <a:accent3>
        <a:srgbClr val="FFBB1A"/>
      </a:accent3>
      <a:accent4>
        <a:srgbClr val="FF9A0D"/>
      </a:accent4>
      <a:accent5>
        <a:srgbClr val="FF7800"/>
      </a:accent5>
      <a:accent6>
        <a:srgbClr val="E06900"/>
      </a:accent6>
      <a:hlink>
        <a:srgbClr val="FFAA00"/>
      </a:hlink>
      <a:folHlink>
        <a:srgbClr val="FFDD27"/>
      </a:folHlink>
    </a:clrScheme>
    <a:fontScheme name="角度">
      <a:majorFont>
        <a:latin typeface="Franklin Gothic Medium"/>
        <a:ea typeface=""/>
        <a:cs typeface=""/>
        <a:font script="Jpan" typeface="HG創英角ｺﾞｼｯｸUB"/>
        <a:font script="Hang" typeface="돋움"/>
        <a:font script="Hans" typeface="微软雅黑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Jpan" typeface="ＭＳ Ｐゴシック"/>
        <a:font script="Hang" typeface="맑은 고딕"/>
        <a:font script="Hans" typeface="隶书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自定义 76">
    <a:dk1>
      <a:srgbClr val="112C3E"/>
    </a:dk1>
    <a:lt1>
      <a:srgbClr val="FFFFFF"/>
    </a:lt1>
    <a:dk2>
      <a:srgbClr val="FFFFFF"/>
    </a:dk2>
    <a:lt2>
      <a:srgbClr val="D6EFFF"/>
    </a:lt2>
    <a:accent1>
      <a:srgbClr val="2CADFF"/>
    </a:accent1>
    <a:accent2>
      <a:srgbClr val="C0F7AB"/>
    </a:accent2>
    <a:accent3>
      <a:srgbClr val="FDFF96"/>
    </a:accent3>
    <a:accent4>
      <a:srgbClr val="FF968A"/>
    </a:accent4>
    <a:accent5>
      <a:srgbClr val="ADADED"/>
    </a:accent5>
    <a:accent6>
      <a:srgbClr val="FCC286"/>
    </a:accent6>
    <a:hlink>
      <a:srgbClr val="2CADFF"/>
    </a:hlink>
    <a:folHlink>
      <a:srgbClr val="C0F7AB"/>
    </a:folHlink>
  </a:clrScheme>
</a:themeOverride>
</file>

<file path=ppt/theme/themeOverride10.xml><?xml version="1.0" encoding="utf-8"?>
<a:themeOverride xmlns:a="http://schemas.openxmlformats.org/drawingml/2006/main">
  <a:clrScheme name="自定义 76">
    <a:dk1>
      <a:srgbClr val="112C3E"/>
    </a:dk1>
    <a:lt1>
      <a:srgbClr val="FFFFFF"/>
    </a:lt1>
    <a:dk2>
      <a:srgbClr val="FFFFFF"/>
    </a:dk2>
    <a:lt2>
      <a:srgbClr val="D6EFFF"/>
    </a:lt2>
    <a:accent1>
      <a:srgbClr val="2CADFF"/>
    </a:accent1>
    <a:accent2>
      <a:srgbClr val="C0F7AB"/>
    </a:accent2>
    <a:accent3>
      <a:srgbClr val="FDFF96"/>
    </a:accent3>
    <a:accent4>
      <a:srgbClr val="FF968A"/>
    </a:accent4>
    <a:accent5>
      <a:srgbClr val="ADADED"/>
    </a:accent5>
    <a:accent6>
      <a:srgbClr val="FCC286"/>
    </a:accent6>
    <a:hlink>
      <a:srgbClr val="2CADFF"/>
    </a:hlink>
    <a:folHlink>
      <a:srgbClr val="C0F7AB"/>
    </a:folHlink>
  </a:clrScheme>
</a:themeOverride>
</file>

<file path=ppt/theme/themeOverride11.xml><?xml version="1.0" encoding="utf-8"?>
<a:themeOverride xmlns:a="http://schemas.openxmlformats.org/drawingml/2006/main">
  <a:clrScheme name="自定义 76">
    <a:dk1>
      <a:srgbClr val="112C3E"/>
    </a:dk1>
    <a:lt1>
      <a:srgbClr val="FFFFFF"/>
    </a:lt1>
    <a:dk2>
      <a:srgbClr val="FFFFFF"/>
    </a:dk2>
    <a:lt2>
      <a:srgbClr val="D6EFFF"/>
    </a:lt2>
    <a:accent1>
      <a:srgbClr val="2CADFF"/>
    </a:accent1>
    <a:accent2>
      <a:srgbClr val="C0F7AB"/>
    </a:accent2>
    <a:accent3>
      <a:srgbClr val="FDFF96"/>
    </a:accent3>
    <a:accent4>
      <a:srgbClr val="FF968A"/>
    </a:accent4>
    <a:accent5>
      <a:srgbClr val="ADADED"/>
    </a:accent5>
    <a:accent6>
      <a:srgbClr val="FCC286"/>
    </a:accent6>
    <a:hlink>
      <a:srgbClr val="2CADFF"/>
    </a:hlink>
    <a:folHlink>
      <a:srgbClr val="C0F7AB"/>
    </a:folHlink>
  </a:clrScheme>
</a:themeOverride>
</file>

<file path=ppt/theme/themeOverride12.xml><?xml version="1.0" encoding="utf-8"?>
<a:themeOverride xmlns:a="http://schemas.openxmlformats.org/drawingml/2006/main">
  <a:clrScheme name="自定义 76">
    <a:dk1>
      <a:srgbClr val="112C3E"/>
    </a:dk1>
    <a:lt1>
      <a:srgbClr val="FFFFFF"/>
    </a:lt1>
    <a:dk2>
      <a:srgbClr val="FFFFFF"/>
    </a:dk2>
    <a:lt2>
      <a:srgbClr val="D6EFFF"/>
    </a:lt2>
    <a:accent1>
      <a:srgbClr val="2CADFF"/>
    </a:accent1>
    <a:accent2>
      <a:srgbClr val="C0F7AB"/>
    </a:accent2>
    <a:accent3>
      <a:srgbClr val="FDFF96"/>
    </a:accent3>
    <a:accent4>
      <a:srgbClr val="FF968A"/>
    </a:accent4>
    <a:accent5>
      <a:srgbClr val="ADADED"/>
    </a:accent5>
    <a:accent6>
      <a:srgbClr val="FCC286"/>
    </a:accent6>
    <a:hlink>
      <a:srgbClr val="2CADFF"/>
    </a:hlink>
    <a:folHlink>
      <a:srgbClr val="C0F7AB"/>
    </a:folHlink>
  </a:clrScheme>
</a:themeOverride>
</file>

<file path=ppt/theme/themeOverride13.xml><?xml version="1.0" encoding="utf-8"?>
<a:themeOverride xmlns:a="http://schemas.openxmlformats.org/drawingml/2006/main">
  <a:clrScheme name="自定义 76">
    <a:dk1>
      <a:srgbClr val="112C3E"/>
    </a:dk1>
    <a:lt1>
      <a:srgbClr val="FFFFFF"/>
    </a:lt1>
    <a:dk2>
      <a:srgbClr val="FFFFFF"/>
    </a:dk2>
    <a:lt2>
      <a:srgbClr val="D6EFFF"/>
    </a:lt2>
    <a:accent1>
      <a:srgbClr val="2CADFF"/>
    </a:accent1>
    <a:accent2>
      <a:srgbClr val="C0F7AB"/>
    </a:accent2>
    <a:accent3>
      <a:srgbClr val="FDFF96"/>
    </a:accent3>
    <a:accent4>
      <a:srgbClr val="FF968A"/>
    </a:accent4>
    <a:accent5>
      <a:srgbClr val="ADADED"/>
    </a:accent5>
    <a:accent6>
      <a:srgbClr val="FCC286"/>
    </a:accent6>
    <a:hlink>
      <a:srgbClr val="2CADFF"/>
    </a:hlink>
    <a:folHlink>
      <a:srgbClr val="C0F7AB"/>
    </a:folHlink>
  </a:clrScheme>
</a:themeOverride>
</file>

<file path=ppt/theme/themeOverride14.xml><?xml version="1.0" encoding="utf-8"?>
<a:themeOverride xmlns:a="http://schemas.openxmlformats.org/drawingml/2006/main">
  <a:clrScheme name="自定义 76">
    <a:dk1>
      <a:srgbClr val="112C3E"/>
    </a:dk1>
    <a:lt1>
      <a:srgbClr val="FFFFFF"/>
    </a:lt1>
    <a:dk2>
      <a:srgbClr val="FFFFFF"/>
    </a:dk2>
    <a:lt2>
      <a:srgbClr val="D6EFFF"/>
    </a:lt2>
    <a:accent1>
      <a:srgbClr val="2CADFF"/>
    </a:accent1>
    <a:accent2>
      <a:srgbClr val="C0F7AB"/>
    </a:accent2>
    <a:accent3>
      <a:srgbClr val="FDFF96"/>
    </a:accent3>
    <a:accent4>
      <a:srgbClr val="FF968A"/>
    </a:accent4>
    <a:accent5>
      <a:srgbClr val="ADADED"/>
    </a:accent5>
    <a:accent6>
      <a:srgbClr val="FCC286"/>
    </a:accent6>
    <a:hlink>
      <a:srgbClr val="2CADFF"/>
    </a:hlink>
    <a:folHlink>
      <a:srgbClr val="C0F7AB"/>
    </a:folHlink>
  </a:clrScheme>
</a:themeOverride>
</file>

<file path=ppt/theme/themeOverride15.xml><?xml version="1.0" encoding="utf-8"?>
<a:themeOverride xmlns:a="http://schemas.openxmlformats.org/drawingml/2006/main">
  <a:clrScheme name="自定义 76">
    <a:dk1>
      <a:srgbClr val="112C3E"/>
    </a:dk1>
    <a:lt1>
      <a:srgbClr val="FFFFFF"/>
    </a:lt1>
    <a:dk2>
      <a:srgbClr val="FFFFFF"/>
    </a:dk2>
    <a:lt2>
      <a:srgbClr val="D6EFFF"/>
    </a:lt2>
    <a:accent1>
      <a:srgbClr val="2CADFF"/>
    </a:accent1>
    <a:accent2>
      <a:srgbClr val="C0F7AB"/>
    </a:accent2>
    <a:accent3>
      <a:srgbClr val="FDFF96"/>
    </a:accent3>
    <a:accent4>
      <a:srgbClr val="FF968A"/>
    </a:accent4>
    <a:accent5>
      <a:srgbClr val="ADADED"/>
    </a:accent5>
    <a:accent6>
      <a:srgbClr val="FCC286"/>
    </a:accent6>
    <a:hlink>
      <a:srgbClr val="2CADFF"/>
    </a:hlink>
    <a:folHlink>
      <a:srgbClr val="C0F7AB"/>
    </a:folHlink>
  </a:clrScheme>
</a:themeOverride>
</file>

<file path=ppt/theme/themeOverride16.xml><?xml version="1.0" encoding="utf-8"?>
<a:themeOverride xmlns:a="http://schemas.openxmlformats.org/drawingml/2006/main">
  <a:clrScheme name="自定义 76">
    <a:dk1>
      <a:srgbClr val="112C3E"/>
    </a:dk1>
    <a:lt1>
      <a:srgbClr val="FFFFFF"/>
    </a:lt1>
    <a:dk2>
      <a:srgbClr val="FFFFFF"/>
    </a:dk2>
    <a:lt2>
      <a:srgbClr val="D6EFFF"/>
    </a:lt2>
    <a:accent1>
      <a:srgbClr val="2CADFF"/>
    </a:accent1>
    <a:accent2>
      <a:srgbClr val="C0F7AB"/>
    </a:accent2>
    <a:accent3>
      <a:srgbClr val="FDFF96"/>
    </a:accent3>
    <a:accent4>
      <a:srgbClr val="FF968A"/>
    </a:accent4>
    <a:accent5>
      <a:srgbClr val="ADADED"/>
    </a:accent5>
    <a:accent6>
      <a:srgbClr val="FCC286"/>
    </a:accent6>
    <a:hlink>
      <a:srgbClr val="2CADFF"/>
    </a:hlink>
    <a:folHlink>
      <a:srgbClr val="C0F7AB"/>
    </a:folHlink>
  </a:clrScheme>
</a:themeOverride>
</file>

<file path=ppt/theme/themeOverride17.xml><?xml version="1.0" encoding="utf-8"?>
<a:themeOverride xmlns:a="http://schemas.openxmlformats.org/drawingml/2006/main">
  <a:clrScheme name="自定义 76">
    <a:dk1>
      <a:srgbClr val="112C3E"/>
    </a:dk1>
    <a:lt1>
      <a:srgbClr val="FFFFFF"/>
    </a:lt1>
    <a:dk2>
      <a:srgbClr val="FFFFFF"/>
    </a:dk2>
    <a:lt2>
      <a:srgbClr val="D6EFFF"/>
    </a:lt2>
    <a:accent1>
      <a:srgbClr val="2CADFF"/>
    </a:accent1>
    <a:accent2>
      <a:srgbClr val="C0F7AB"/>
    </a:accent2>
    <a:accent3>
      <a:srgbClr val="FDFF96"/>
    </a:accent3>
    <a:accent4>
      <a:srgbClr val="FF968A"/>
    </a:accent4>
    <a:accent5>
      <a:srgbClr val="ADADED"/>
    </a:accent5>
    <a:accent6>
      <a:srgbClr val="FCC286"/>
    </a:accent6>
    <a:hlink>
      <a:srgbClr val="2CADFF"/>
    </a:hlink>
    <a:folHlink>
      <a:srgbClr val="C0F7AB"/>
    </a:folHlink>
  </a:clrScheme>
</a:themeOverride>
</file>

<file path=ppt/theme/themeOverride18.xml><?xml version="1.0" encoding="utf-8"?>
<a:themeOverride xmlns:a="http://schemas.openxmlformats.org/drawingml/2006/main">
  <a:clrScheme name="自定义 76">
    <a:dk1>
      <a:srgbClr val="071D38"/>
    </a:dk1>
    <a:lt1>
      <a:srgbClr val="F0F7FF"/>
    </a:lt1>
    <a:dk2>
      <a:srgbClr val="FFFFFF"/>
    </a:dk2>
    <a:lt2>
      <a:srgbClr val="FFFFFF"/>
    </a:lt2>
    <a:accent1>
      <a:srgbClr val="3690FF"/>
    </a:accent1>
    <a:accent2>
      <a:srgbClr val="B5F8FB"/>
    </a:accent2>
    <a:accent3>
      <a:srgbClr val="AAB7E9"/>
    </a:accent3>
    <a:accent4>
      <a:srgbClr val="EDC9E3"/>
    </a:accent4>
    <a:accent5>
      <a:srgbClr val="F5EBC9"/>
    </a:accent5>
    <a:accent6>
      <a:srgbClr val="8CC89C"/>
    </a:accent6>
    <a:hlink>
      <a:srgbClr val="3690FF"/>
    </a:hlink>
    <a:folHlink>
      <a:srgbClr val="B5F8FB"/>
    </a:folHlink>
  </a:clrScheme>
</a:themeOverride>
</file>

<file path=ppt/theme/themeOverride19.xml><?xml version="1.0" encoding="utf-8"?>
<a:themeOverride xmlns:a="http://schemas.openxmlformats.org/drawingml/2006/main">
  <a:clrScheme name="自定义 76">
    <a:dk1>
      <a:srgbClr val="071D38"/>
    </a:dk1>
    <a:lt1>
      <a:srgbClr val="F0F7FF"/>
    </a:lt1>
    <a:dk2>
      <a:srgbClr val="FFFFFF"/>
    </a:dk2>
    <a:lt2>
      <a:srgbClr val="FFFFFF"/>
    </a:lt2>
    <a:accent1>
      <a:srgbClr val="3690FF"/>
    </a:accent1>
    <a:accent2>
      <a:srgbClr val="B5F8FB"/>
    </a:accent2>
    <a:accent3>
      <a:srgbClr val="AAB7E9"/>
    </a:accent3>
    <a:accent4>
      <a:srgbClr val="EDC9E3"/>
    </a:accent4>
    <a:accent5>
      <a:srgbClr val="F5EBC9"/>
    </a:accent5>
    <a:accent6>
      <a:srgbClr val="8CC89C"/>
    </a:accent6>
    <a:hlink>
      <a:srgbClr val="3690FF"/>
    </a:hlink>
    <a:folHlink>
      <a:srgbClr val="B5F8FB"/>
    </a:folHlink>
  </a:clrScheme>
</a:themeOverride>
</file>

<file path=ppt/theme/themeOverride2.xml><?xml version="1.0" encoding="utf-8"?>
<a:themeOverride xmlns:a="http://schemas.openxmlformats.org/drawingml/2006/main">
  <a:clrScheme name="自定义 76">
    <a:dk1>
      <a:srgbClr val="112C3E"/>
    </a:dk1>
    <a:lt1>
      <a:srgbClr val="FFFFFF"/>
    </a:lt1>
    <a:dk2>
      <a:srgbClr val="FFFFFF"/>
    </a:dk2>
    <a:lt2>
      <a:srgbClr val="D6EFFF"/>
    </a:lt2>
    <a:accent1>
      <a:srgbClr val="2CADFF"/>
    </a:accent1>
    <a:accent2>
      <a:srgbClr val="C0F7AB"/>
    </a:accent2>
    <a:accent3>
      <a:srgbClr val="FDFF96"/>
    </a:accent3>
    <a:accent4>
      <a:srgbClr val="FF968A"/>
    </a:accent4>
    <a:accent5>
      <a:srgbClr val="ADADED"/>
    </a:accent5>
    <a:accent6>
      <a:srgbClr val="FCC286"/>
    </a:accent6>
    <a:hlink>
      <a:srgbClr val="2CADFF"/>
    </a:hlink>
    <a:folHlink>
      <a:srgbClr val="C0F7AB"/>
    </a:folHlink>
  </a:clrScheme>
</a:themeOverride>
</file>

<file path=ppt/theme/themeOverride20.xml><?xml version="1.0" encoding="utf-8"?>
<a:themeOverride xmlns:a="http://schemas.openxmlformats.org/drawingml/2006/main">
  <a:clrScheme name="自定义 76">
    <a:dk1>
      <a:srgbClr val="071D38"/>
    </a:dk1>
    <a:lt1>
      <a:srgbClr val="F0F7FF"/>
    </a:lt1>
    <a:dk2>
      <a:srgbClr val="FFFFFF"/>
    </a:dk2>
    <a:lt2>
      <a:srgbClr val="FFFFFF"/>
    </a:lt2>
    <a:accent1>
      <a:srgbClr val="3690FF"/>
    </a:accent1>
    <a:accent2>
      <a:srgbClr val="B5F8FB"/>
    </a:accent2>
    <a:accent3>
      <a:srgbClr val="AAB7E9"/>
    </a:accent3>
    <a:accent4>
      <a:srgbClr val="EDC9E3"/>
    </a:accent4>
    <a:accent5>
      <a:srgbClr val="F5EBC9"/>
    </a:accent5>
    <a:accent6>
      <a:srgbClr val="8CC89C"/>
    </a:accent6>
    <a:hlink>
      <a:srgbClr val="3690FF"/>
    </a:hlink>
    <a:folHlink>
      <a:srgbClr val="B5F8FB"/>
    </a:folHlink>
  </a:clrScheme>
</a:themeOverride>
</file>

<file path=ppt/theme/themeOverride21.xml><?xml version="1.0" encoding="utf-8"?>
<a:themeOverride xmlns:a="http://schemas.openxmlformats.org/drawingml/2006/main">
  <a:clrScheme name="自定义 76">
    <a:dk1>
      <a:srgbClr val="071D38"/>
    </a:dk1>
    <a:lt1>
      <a:srgbClr val="F0F7FF"/>
    </a:lt1>
    <a:dk2>
      <a:srgbClr val="FFFFFF"/>
    </a:dk2>
    <a:lt2>
      <a:srgbClr val="FFFFFF"/>
    </a:lt2>
    <a:accent1>
      <a:srgbClr val="3690FF"/>
    </a:accent1>
    <a:accent2>
      <a:srgbClr val="B5F8FB"/>
    </a:accent2>
    <a:accent3>
      <a:srgbClr val="AAB7E9"/>
    </a:accent3>
    <a:accent4>
      <a:srgbClr val="EDC9E3"/>
    </a:accent4>
    <a:accent5>
      <a:srgbClr val="F5EBC9"/>
    </a:accent5>
    <a:accent6>
      <a:srgbClr val="8CC89C"/>
    </a:accent6>
    <a:hlink>
      <a:srgbClr val="3690FF"/>
    </a:hlink>
    <a:folHlink>
      <a:srgbClr val="B5F8FB"/>
    </a:folHlink>
  </a:clrScheme>
</a:themeOverride>
</file>

<file path=ppt/theme/themeOverride22.xml><?xml version="1.0" encoding="utf-8"?>
<a:themeOverride xmlns:a="http://schemas.openxmlformats.org/drawingml/2006/main">
  <a:clrScheme name="自定义 76">
    <a:dk1>
      <a:srgbClr val="071D38"/>
    </a:dk1>
    <a:lt1>
      <a:srgbClr val="F0F7FF"/>
    </a:lt1>
    <a:dk2>
      <a:srgbClr val="FFFFFF"/>
    </a:dk2>
    <a:lt2>
      <a:srgbClr val="FFFFFF"/>
    </a:lt2>
    <a:accent1>
      <a:srgbClr val="3690FF"/>
    </a:accent1>
    <a:accent2>
      <a:srgbClr val="B5F8FB"/>
    </a:accent2>
    <a:accent3>
      <a:srgbClr val="AAB7E9"/>
    </a:accent3>
    <a:accent4>
      <a:srgbClr val="EDC9E3"/>
    </a:accent4>
    <a:accent5>
      <a:srgbClr val="F5EBC9"/>
    </a:accent5>
    <a:accent6>
      <a:srgbClr val="8CC89C"/>
    </a:accent6>
    <a:hlink>
      <a:srgbClr val="3690FF"/>
    </a:hlink>
    <a:folHlink>
      <a:srgbClr val="B5F8FB"/>
    </a:folHlink>
  </a:clrScheme>
</a:themeOverride>
</file>

<file path=ppt/theme/themeOverride23.xml><?xml version="1.0" encoding="utf-8"?>
<a:themeOverride xmlns:a="http://schemas.openxmlformats.org/drawingml/2006/main">
  <a:clrScheme name="自定义 76">
    <a:dk1>
      <a:srgbClr val="071D38"/>
    </a:dk1>
    <a:lt1>
      <a:srgbClr val="F0F7FF"/>
    </a:lt1>
    <a:dk2>
      <a:srgbClr val="FFFFFF"/>
    </a:dk2>
    <a:lt2>
      <a:srgbClr val="FFFFFF"/>
    </a:lt2>
    <a:accent1>
      <a:srgbClr val="3690FF"/>
    </a:accent1>
    <a:accent2>
      <a:srgbClr val="B5F8FB"/>
    </a:accent2>
    <a:accent3>
      <a:srgbClr val="AAB7E9"/>
    </a:accent3>
    <a:accent4>
      <a:srgbClr val="EDC9E3"/>
    </a:accent4>
    <a:accent5>
      <a:srgbClr val="F5EBC9"/>
    </a:accent5>
    <a:accent6>
      <a:srgbClr val="8CC89C"/>
    </a:accent6>
    <a:hlink>
      <a:srgbClr val="3690FF"/>
    </a:hlink>
    <a:folHlink>
      <a:srgbClr val="B5F8FB"/>
    </a:folHlink>
  </a:clrScheme>
</a:themeOverride>
</file>

<file path=ppt/theme/themeOverride24.xml><?xml version="1.0" encoding="utf-8"?>
<a:themeOverride xmlns:a="http://schemas.openxmlformats.org/drawingml/2006/main">
  <a:clrScheme name="自定义 76">
    <a:dk1>
      <a:srgbClr val="071D38"/>
    </a:dk1>
    <a:lt1>
      <a:srgbClr val="F0F7FF"/>
    </a:lt1>
    <a:dk2>
      <a:srgbClr val="FFFFFF"/>
    </a:dk2>
    <a:lt2>
      <a:srgbClr val="FFFFFF"/>
    </a:lt2>
    <a:accent1>
      <a:srgbClr val="3690FF"/>
    </a:accent1>
    <a:accent2>
      <a:srgbClr val="B5F8FB"/>
    </a:accent2>
    <a:accent3>
      <a:srgbClr val="AAB7E9"/>
    </a:accent3>
    <a:accent4>
      <a:srgbClr val="EDC9E3"/>
    </a:accent4>
    <a:accent5>
      <a:srgbClr val="F5EBC9"/>
    </a:accent5>
    <a:accent6>
      <a:srgbClr val="8CC89C"/>
    </a:accent6>
    <a:hlink>
      <a:srgbClr val="3690FF"/>
    </a:hlink>
    <a:folHlink>
      <a:srgbClr val="B5F8FB"/>
    </a:folHlink>
  </a:clrScheme>
</a:themeOverride>
</file>

<file path=ppt/theme/themeOverride25.xml><?xml version="1.0" encoding="utf-8"?>
<a:themeOverride xmlns:a="http://schemas.openxmlformats.org/drawingml/2006/main">
  <a:clrScheme name="自定义 76">
    <a:dk1>
      <a:srgbClr val="112C3E"/>
    </a:dk1>
    <a:lt1>
      <a:srgbClr val="FFFFFF"/>
    </a:lt1>
    <a:dk2>
      <a:srgbClr val="FFFFFF"/>
    </a:dk2>
    <a:lt2>
      <a:srgbClr val="D6EFFF"/>
    </a:lt2>
    <a:accent1>
      <a:srgbClr val="2CADFF"/>
    </a:accent1>
    <a:accent2>
      <a:srgbClr val="C0F7AB"/>
    </a:accent2>
    <a:accent3>
      <a:srgbClr val="FDFF96"/>
    </a:accent3>
    <a:accent4>
      <a:srgbClr val="FF968A"/>
    </a:accent4>
    <a:accent5>
      <a:srgbClr val="ADADED"/>
    </a:accent5>
    <a:accent6>
      <a:srgbClr val="FCC286"/>
    </a:accent6>
    <a:hlink>
      <a:srgbClr val="2CADFF"/>
    </a:hlink>
    <a:folHlink>
      <a:srgbClr val="C0F7AB"/>
    </a:folHlink>
  </a:clrScheme>
</a:themeOverride>
</file>

<file path=ppt/theme/themeOverride26.xml><?xml version="1.0" encoding="utf-8"?>
<a:themeOverride xmlns:a="http://schemas.openxmlformats.org/drawingml/2006/main">
  <a:clrScheme name="自定义 76">
    <a:dk1>
      <a:srgbClr val="112C3E"/>
    </a:dk1>
    <a:lt1>
      <a:srgbClr val="FFFFFF"/>
    </a:lt1>
    <a:dk2>
      <a:srgbClr val="FFFFFF"/>
    </a:dk2>
    <a:lt2>
      <a:srgbClr val="D6EFFF"/>
    </a:lt2>
    <a:accent1>
      <a:srgbClr val="2CADFF"/>
    </a:accent1>
    <a:accent2>
      <a:srgbClr val="C0F7AB"/>
    </a:accent2>
    <a:accent3>
      <a:srgbClr val="FDFF96"/>
    </a:accent3>
    <a:accent4>
      <a:srgbClr val="FF968A"/>
    </a:accent4>
    <a:accent5>
      <a:srgbClr val="ADADED"/>
    </a:accent5>
    <a:accent6>
      <a:srgbClr val="FCC286"/>
    </a:accent6>
    <a:hlink>
      <a:srgbClr val="2CADFF"/>
    </a:hlink>
    <a:folHlink>
      <a:srgbClr val="C0F7AB"/>
    </a:folHlink>
  </a:clrScheme>
</a:themeOverride>
</file>

<file path=ppt/theme/themeOverride27.xml><?xml version="1.0" encoding="utf-8"?>
<a:themeOverride xmlns:a="http://schemas.openxmlformats.org/drawingml/2006/main">
  <a:clrScheme name="自定义 76">
    <a:dk1>
      <a:srgbClr val="112C3E"/>
    </a:dk1>
    <a:lt1>
      <a:srgbClr val="FFFFFF"/>
    </a:lt1>
    <a:dk2>
      <a:srgbClr val="FFFFFF"/>
    </a:dk2>
    <a:lt2>
      <a:srgbClr val="D6EFFF"/>
    </a:lt2>
    <a:accent1>
      <a:srgbClr val="2CADFF"/>
    </a:accent1>
    <a:accent2>
      <a:srgbClr val="C0F7AB"/>
    </a:accent2>
    <a:accent3>
      <a:srgbClr val="FDFF96"/>
    </a:accent3>
    <a:accent4>
      <a:srgbClr val="FF968A"/>
    </a:accent4>
    <a:accent5>
      <a:srgbClr val="ADADED"/>
    </a:accent5>
    <a:accent6>
      <a:srgbClr val="FCC286"/>
    </a:accent6>
    <a:hlink>
      <a:srgbClr val="2CADFF"/>
    </a:hlink>
    <a:folHlink>
      <a:srgbClr val="C0F7AB"/>
    </a:folHlink>
  </a:clrScheme>
</a:themeOverride>
</file>

<file path=ppt/theme/themeOverride28.xml><?xml version="1.0" encoding="utf-8"?>
<a:themeOverride xmlns:a="http://schemas.openxmlformats.org/drawingml/2006/main">
  <a:clrScheme name="自定义 76">
    <a:dk1>
      <a:srgbClr val="112C3E"/>
    </a:dk1>
    <a:lt1>
      <a:srgbClr val="FFFFFF"/>
    </a:lt1>
    <a:dk2>
      <a:srgbClr val="FFFFFF"/>
    </a:dk2>
    <a:lt2>
      <a:srgbClr val="D6EFFF"/>
    </a:lt2>
    <a:accent1>
      <a:srgbClr val="2CADFF"/>
    </a:accent1>
    <a:accent2>
      <a:srgbClr val="C0F7AB"/>
    </a:accent2>
    <a:accent3>
      <a:srgbClr val="FDFF96"/>
    </a:accent3>
    <a:accent4>
      <a:srgbClr val="FF968A"/>
    </a:accent4>
    <a:accent5>
      <a:srgbClr val="ADADED"/>
    </a:accent5>
    <a:accent6>
      <a:srgbClr val="FCC286"/>
    </a:accent6>
    <a:hlink>
      <a:srgbClr val="2CADFF"/>
    </a:hlink>
    <a:folHlink>
      <a:srgbClr val="C0F7AB"/>
    </a:folHlink>
  </a:clrScheme>
</a:themeOverride>
</file>

<file path=ppt/theme/themeOverride29.xml><?xml version="1.0" encoding="utf-8"?>
<a:themeOverride xmlns:a="http://schemas.openxmlformats.org/drawingml/2006/main">
  <a:clrScheme name="自定义 76">
    <a:dk1>
      <a:srgbClr val="112C3E"/>
    </a:dk1>
    <a:lt1>
      <a:srgbClr val="FFFFFF"/>
    </a:lt1>
    <a:dk2>
      <a:srgbClr val="FFFFFF"/>
    </a:dk2>
    <a:lt2>
      <a:srgbClr val="D6EFFF"/>
    </a:lt2>
    <a:accent1>
      <a:srgbClr val="2CADFF"/>
    </a:accent1>
    <a:accent2>
      <a:srgbClr val="C0F7AB"/>
    </a:accent2>
    <a:accent3>
      <a:srgbClr val="FDFF96"/>
    </a:accent3>
    <a:accent4>
      <a:srgbClr val="FF968A"/>
    </a:accent4>
    <a:accent5>
      <a:srgbClr val="ADADED"/>
    </a:accent5>
    <a:accent6>
      <a:srgbClr val="FCC286"/>
    </a:accent6>
    <a:hlink>
      <a:srgbClr val="2CADFF"/>
    </a:hlink>
    <a:folHlink>
      <a:srgbClr val="C0F7AB"/>
    </a:folHlink>
  </a:clrScheme>
</a:themeOverride>
</file>

<file path=ppt/theme/themeOverride3.xml><?xml version="1.0" encoding="utf-8"?>
<a:themeOverride xmlns:a="http://schemas.openxmlformats.org/drawingml/2006/main">
  <a:clrScheme name="自定义 76">
    <a:dk1>
      <a:srgbClr val="112C3E"/>
    </a:dk1>
    <a:lt1>
      <a:srgbClr val="FFFFFF"/>
    </a:lt1>
    <a:dk2>
      <a:srgbClr val="FFFFFF"/>
    </a:dk2>
    <a:lt2>
      <a:srgbClr val="D6EFFF"/>
    </a:lt2>
    <a:accent1>
      <a:srgbClr val="2CADFF"/>
    </a:accent1>
    <a:accent2>
      <a:srgbClr val="C0F7AB"/>
    </a:accent2>
    <a:accent3>
      <a:srgbClr val="FDFF96"/>
    </a:accent3>
    <a:accent4>
      <a:srgbClr val="FF968A"/>
    </a:accent4>
    <a:accent5>
      <a:srgbClr val="ADADED"/>
    </a:accent5>
    <a:accent6>
      <a:srgbClr val="FCC286"/>
    </a:accent6>
    <a:hlink>
      <a:srgbClr val="2CADFF"/>
    </a:hlink>
    <a:folHlink>
      <a:srgbClr val="C0F7AB"/>
    </a:folHlink>
  </a:clrScheme>
</a:themeOverride>
</file>

<file path=ppt/theme/themeOverride30.xml><?xml version="1.0" encoding="utf-8"?>
<a:themeOverride xmlns:a="http://schemas.openxmlformats.org/drawingml/2006/main">
  <a:clrScheme name="自定义 76">
    <a:dk1>
      <a:srgbClr val="112C3E"/>
    </a:dk1>
    <a:lt1>
      <a:srgbClr val="FFFFFF"/>
    </a:lt1>
    <a:dk2>
      <a:srgbClr val="FFFFFF"/>
    </a:dk2>
    <a:lt2>
      <a:srgbClr val="D6EFFF"/>
    </a:lt2>
    <a:accent1>
      <a:srgbClr val="2CADFF"/>
    </a:accent1>
    <a:accent2>
      <a:srgbClr val="C0F7AB"/>
    </a:accent2>
    <a:accent3>
      <a:srgbClr val="FDFF96"/>
    </a:accent3>
    <a:accent4>
      <a:srgbClr val="FF968A"/>
    </a:accent4>
    <a:accent5>
      <a:srgbClr val="ADADED"/>
    </a:accent5>
    <a:accent6>
      <a:srgbClr val="FCC286"/>
    </a:accent6>
    <a:hlink>
      <a:srgbClr val="2CADFF"/>
    </a:hlink>
    <a:folHlink>
      <a:srgbClr val="C0F7AB"/>
    </a:folHlink>
  </a:clrScheme>
</a:themeOverride>
</file>

<file path=ppt/theme/themeOverride31.xml><?xml version="1.0" encoding="utf-8"?>
<a:themeOverride xmlns:a="http://schemas.openxmlformats.org/drawingml/2006/main">
  <a:clrScheme name="自定义 76">
    <a:dk1>
      <a:srgbClr val="112C3E"/>
    </a:dk1>
    <a:lt1>
      <a:srgbClr val="FFFFFF"/>
    </a:lt1>
    <a:dk2>
      <a:srgbClr val="FFFFFF"/>
    </a:dk2>
    <a:lt2>
      <a:srgbClr val="D6EFFF"/>
    </a:lt2>
    <a:accent1>
      <a:srgbClr val="2CADFF"/>
    </a:accent1>
    <a:accent2>
      <a:srgbClr val="C0F7AB"/>
    </a:accent2>
    <a:accent3>
      <a:srgbClr val="FDFF96"/>
    </a:accent3>
    <a:accent4>
      <a:srgbClr val="FF968A"/>
    </a:accent4>
    <a:accent5>
      <a:srgbClr val="ADADED"/>
    </a:accent5>
    <a:accent6>
      <a:srgbClr val="FCC286"/>
    </a:accent6>
    <a:hlink>
      <a:srgbClr val="2CADFF"/>
    </a:hlink>
    <a:folHlink>
      <a:srgbClr val="C0F7AB"/>
    </a:folHlink>
  </a:clrScheme>
</a:themeOverride>
</file>

<file path=ppt/theme/themeOverride32.xml><?xml version="1.0" encoding="utf-8"?>
<a:themeOverride xmlns:a="http://schemas.openxmlformats.org/drawingml/2006/main">
  <a:clrScheme name="自定义 76">
    <a:dk1>
      <a:srgbClr val="4C380F"/>
    </a:dk1>
    <a:lt1>
      <a:srgbClr val="FFFEFA"/>
    </a:lt1>
    <a:dk2>
      <a:srgbClr val="FFFFFF"/>
    </a:dk2>
    <a:lt2>
      <a:srgbClr val="FFF4BA"/>
    </a:lt2>
    <a:accent1>
      <a:srgbClr val="FFAA00"/>
    </a:accent1>
    <a:accent2>
      <a:srgbClr val="FFDD27"/>
    </a:accent2>
    <a:accent3>
      <a:srgbClr val="FFBB1A"/>
    </a:accent3>
    <a:accent4>
      <a:srgbClr val="FF9A0D"/>
    </a:accent4>
    <a:accent5>
      <a:srgbClr val="FF7800"/>
    </a:accent5>
    <a:accent6>
      <a:srgbClr val="E06900"/>
    </a:accent6>
    <a:hlink>
      <a:srgbClr val="FFAA00"/>
    </a:hlink>
    <a:folHlink>
      <a:srgbClr val="FFDD27"/>
    </a:folHlink>
  </a:clrScheme>
</a:themeOverride>
</file>

<file path=ppt/theme/themeOverride33.xml><?xml version="1.0" encoding="utf-8"?>
<a:themeOverride xmlns:a="http://schemas.openxmlformats.org/drawingml/2006/main">
  <a:clrScheme name="自定义 76">
    <a:dk1>
      <a:srgbClr val="4C380F"/>
    </a:dk1>
    <a:lt1>
      <a:srgbClr val="FFFEFA"/>
    </a:lt1>
    <a:dk2>
      <a:srgbClr val="FFFFFF"/>
    </a:dk2>
    <a:lt2>
      <a:srgbClr val="FFF4BA"/>
    </a:lt2>
    <a:accent1>
      <a:srgbClr val="FFAA00"/>
    </a:accent1>
    <a:accent2>
      <a:srgbClr val="FFDD27"/>
    </a:accent2>
    <a:accent3>
      <a:srgbClr val="FFBB1A"/>
    </a:accent3>
    <a:accent4>
      <a:srgbClr val="FF9A0D"/>
    </a:accent4>
    <a:accent5>
      <a:srgbClr val="FF7800"/>
    </a:accent5>
    <a:accent6>
      <a:srgbClr val="E06900"/>
    </a:accent6>
    <a:hlink>
      <a:srgbClr val="FFAA00"/>
    </a:hlink>
    <a:folHlink>
      <a:srgbClr val="FFDD27"/>
    </a:folHlink>
  </a:clrScheme>
</a:themeOverride>
</file>

<file path=ppt/theme/themeOverride34.xml><?xml version="1.0" encoding="utf-8"?>
<a:themeOverride xmlns:a="http://schemas.openxmlformats.org/drawingml/2006/main">
  <a:clrScheme name="自定义 76">
    <a:dk1>
      <a:srgbClr val="4C380F"/>
    </a:dk1>
    <a:lt1>
      <a:srgbClr val="FFFEFA"/>
    </a:lt1>
    <a:dk2>
      <a:srgbClr val="FFFFFF"/>
    </a:dk2>
    <a:lt2>
      <a:srgbClr val="FFF4BA"/>
    </a:lt2>
    <a:accent1>
      <a:srgbClr val="FFAA00"/>
    </a:accent1>
    <a:accent2>
      <a:srgbClr val="FFDD27"/>
    </a:accent2>
    <a:accent3>
      <a:srgbClr val="FFBB1A"/>
    </a:accent3>
    <a:accent4>
      <a:srgbClr val="FF9A0D"/>
    </a:accent4>
    <a:accent5>
      <a:srgbClr val="FF7800"/>
    </a:accent5>
    <a:accent6>
      <a:srgbClr val="E06900"/>
    </a:accent6>
    <a:hlink>
      <a:srgbClr val="FFAA00"/>
    </a:hlink>
    <a:folHlink>
      <a:srgbClr val="FFDD27"/>
    </a:folHlink>
  </a:clrScheme>
</a:themeOverride>
</file>

<file path=ppt/theme/themeOverride35.xml><?xml version="1.0" encoding="utf-8"?>
<a:themeOverride xmlns:a="http://schemas.openxmlformats.org/drawingml/2006/main">
  <a:clrScheme name="自定义 76">
    <a:dk1>
      <a:srgbClr val="4C380F"/>
    </a:dk1>
    <a:lt1>
      <a:srgbClr val="FFFEFA"/>
    </a:lt1>
    <a:dk2>
      <a:srgbClr val="FFFFFF"/>
    </a:dk2>
    <a:lt2>
      <a:srgbClr val="FFF4BA"/>
    </a:lt2>
    <a:accent1>
      <a:srgbClr val="FFAA00"/>
    </a:accent1>
    <a:accent2>
      <a:srgbClr val="FFDD27"/>
    </a:accent2>
    <a:accent3>
      <a:srgbClr val="FFBB1A"/>
    </a:accent3>
    <a:accent4>
      <a:srgbClr val="FF9A0D"/>
    </a:accent4>
    <a:accent5>
      <a:srgbClr val="FF7800"/>
    </a:accent5>
    <a:accent6>
      <a:srgbClr val="E06900"/>
    </a:accent6>
    <a:hlink>
      <a:srgbClr val="FFAA00"/>
    </a:hlink>
    <a:folHlink>
      <a:srgbClr val="FFDD27"/>
    </a:folHlink>
  </a:clrScheme>
</a:themeOverride>
</file>

<file path=ppt/theme/themeOverride36.xml><?xml version="1.0" encoding="utf-8"?>
<a:themeOverride xmlns:a="http://schemas.openxmlformats.org/drawingml/2006/main">
  <a:clrScheme name="自定义 76">
    <a:dk1>
      <a:srgbClr val="4C380F"/>
    </a:dk1>
    <a:lt1>
      <a:srgbClr val="FFFEFA"/>
    </a:lt1>
    <a:dk2>
      <a:srgbClr val="FFFFFF"/>
    </a:dk2>
    <a:lt2>
      <a:srgbClr val="FFF4BA"/>
    </a:lt2>
    <a:accent1>
      <a:srgbClr val="FFAA00"/>
    </a:accent1>
    <a:accent2>
      <a:srgbClr val="FFDD27"/>
    </a:accent2>
    <a:accent3>
      <a:srgbClr val="FFBB1A"/>
    </a:accent3>
    <a:accent4>
      <a:srgbClr val="FF9A0D"/>
    </a:accent4>
    <a:accent5>
      <a:srgbClr val="FF7800"/>
    </a:accent5>
    <a:accent6>
      <a:srgbClr val="E06900"/>
    </a:accent6>
    <a:hlink>
      <a:srgbClr val="FFAA00"/>
    </a:hlink>
    <a:folHlink>
      <a:srgbClr val="FFDD27"/>
    </a:folHlink>
  </a:clrScheme>
</a:themeOverride>
</file>

<file path=ppt/theme/themeOverride37.xml><?xml version="1.0" encoding="utf-8"?>
<a:themeOverride xmlns:a="http://schemas.openxmlformats.org/drawingml/2006/main">
  <a:clrScheme name="自定义 76">
    <a:dk1>
      <a:srgbClr val="4C380F"/>
    </a:dk1>
    <a:lt1>
      <a:srgbClr val="FFFEFA"/>
    </a:lt1>
    <a:dk2>
      <a:srgbClr val="FFFFFF"/>
    </a:dk2>
    <a:lt2>
      <a:srgbClr val="FFF4BA"/>
    </a:lt2>
    <a:accent1>
      <a:srgbClr val="FFAA00"/>
    </a:accent1>
    <a:accent2>
      <a:srgbClr val="FFDD27"/>
    </a:accent2>
    <a:accent3>
      <a:srgbClr val="FFBB1A"/>
    </a:accent3>
    <a:accent4>
      <a:srgbClr val="FF9A0D"/>
    </a:accent4>
    <a:accent5>
      <a:srgbClr val="FF7800"/>
    </a:accent5>
    <a:accent6>
      <a:srgbClr val="E06900"/>
    </a:accent6>
    <a:hlink>
      <a:srgbClr val="FFAA00"/>
    </a:hlink>
    <a:folHlink>
      <a:srgbClr val="FFDD27"/>
    </a:folHlink>
  </a:clrScheme>
</a:themeOverride>
</file>

<file path=ppt/theme/themeOverride38.xml><?xml version="1.0" encoding="utf-8"?>
<a:themeOverride xmlns:a="http://schemas.openxmlformats.org/drawingml/2006/main">
  <a:clrScheme name="自定义 76">
    <a:dk1>
      <a:srgbClr val="4C380F"/>
    </a:dk1>
    <a:lt1>
      <a:srgbClr val="FFFEFA"/>
    </a:lt1>
    <a:dk2>
      <a:srgbClr val="FFFFFF"/>
    </a:dk2>
    <a:lt2>
      <a:srgbClr val="FFF4BA"/>
    </a:lt2>
    <a:accent1>
      <a:srgbClr val="FFAA00"/>
    </a:accent1>
    <a:accent2>
      <a:srgbClr val="FFDD27"/>
    </a:accent2>
    <a:accent3>
      <a:srgbClr val="FFBB1A"/>
    </a:accent3>
    <a:accent4>
      <a:srgbClr val="FF9A0D"/>
    </a:accent4>
    <a:accent5>
      <a:srgbClr val="FF7800"/>
    </a:accent5>
    <a:accent6>
      <a:srgbClr val="E06900"/>
    </a:accent6>
    <a:hlink>
      <a:srgbClr val="FFAA00"/>
    </a:hlink>
    <a:folHlink>
      <a:srgbClr val="FFDD27"/>
    </a:folHlink>
  </a:clrScheme>
</a:themeOverride>
</file>

<file path=ppt/theme/themeOverride4.xml><?xml version="1.0" encoding="utf-8"?>
<a:themeOverride xmlns:a="http://schemas.openxmlformats.org/drawingml/2006/main">
  <a:clrScheme name="自定义 76">
    <a:dk1>
      <a:srgbClr val="112C3E"/>
    </a:dk1>
    <a:lt1>
      <a:srgbClr val="FFFFFF"/>
    </a:lt1>
    <a:dk2>
      <a:srgbClr val="FFFFFF"/>
    </a:dk2>
    <a:lt2>
      <a:srgbClr val="D6EFFF"/>
    </a:lt2>
    <a:accent1>
      <a:srgbClr val="2CADFF"/>
    </a:accent1>
    <a:accent2>
      <a:srgbClr val="C0F7AB"/>
    </a:accent2>
    <a:accent3>
      <a:srgbClr val="FDFF96"/>
    </a:accent3>
    <a:accent4>
      <a:srgbClr val="FF968A"/>
    </a:accent4>
    <a:accent5>
      <a:srgbClr val="ADADED"/>
    </a:accent5>
    <a:accent6>
      <a:srgbClr val="FCC286"/>
    </a:accent6>
    <a:hlink>
      <a:srgbClr val="2CADFF"/>
    </a:hlink>
    <a:folHlink>
      <a:srgbClr val="C0F7AB"/>
    </a:folHlink>
  </a:clrScheme>
</a:themeOverride>
</file>

<file path=ppt/theme/themeOverride5.xml><?xml version="1.0" encoding="utf-8"?>
<a:themeOverride xmlns:a="http://schemas.openxmlformats.org/drawingml/2006/main">
  <a:clrScheme name="自定义 76">
    <a:dk1>
      <a:srgbClr val="112C3E"/>
    </a:dk1>
    <a:lt1>
      <a:srgbClr val="FFFFFF"/>
    </a:lt1>
    <a:dk2>
      <a:srgbClr val="FFFFFF"/>
    </a:dk2>
    <a:lt2>
      <a:srgbClr val="D6EFFF"/>
    </a:lt2>
    <a:accent1>
      <a:srgbClr val="2CADFF"/>
    </a:accent1>
    <a:accent2>
      <a:srgbClr val="C0F7AB"/>
    </a:accent2>
    <a:accent3>
      <a:srgbClr val="FDFF96"/>
    </a:accent3>
    <a:accent4>
      <a:srgbClr val="FF968A"/>
    </a:accent4>
    <a:accent5>
      <a:srgbClr val="ADADED"/>
    </a:accent5>
    <a:accent6>
      <a:srgbClr val="FCC286"/>
    </a:accent6>
    <a:hlink>
      <a:srgbClr val="2CADFF"/>
    </a:hlink>
    <a:folHlink>
      <a:srgbClr val="C0F7AB"/>
    </a:folHlink>
  </a:clrScheme>
</a:themeOverride>
</file>

<file path=ppt/theme/themeOverride6.xml><?xml version="1.0" encoding="utf-8"?>
<a:themeOverride xmlns:a="http://schemas.openxmlformats.org/drawingml/2006/main">
  <a:clrScheme name="自定义 76">
    <a:dk1>
      <a:srgbClr val="112C3E"/>
    </a:dk1>
    <a:lt1>
      <a:srgbClr val="FFFFFF"/>
    </a:lt1>
    <a:dk2>
      <a:srgbClr val="FFFFFF"/>
    </a:dk2>
    <a:lt2>
      <a:srgbClr val="D6EFFF"/>
    </a:lt2>
    <a:accent1>
      <a:srgbClr val="2CADFF"/>
    </a:accent1>
    <a:accent2>
      <a:srgbClr val="C0F7AB"/>
    </a:accent2>
    <a:accent3>
      <a:srgbClr val="FDFF96"/>
    </a:accent3>
    <a:accent4>
      <a:srgbClr val="FF968A"/>
    </a:accent4>
    <a:accent5>
      <a:srgbClr val="ADADED"/>
    </a:accent5>
    <a:accent6>
      <a:srgbClr val="FCC286"/>
    </a:accent6>
    <a:hlink>
      <a:srgbClr val="2CADFF"/>
    </a:hlink>
    <a:folHlink>
      <a:srgbClr val="C0F7AB"/>
    </a:folHlink>
  </a:clrScheme>
</a:themeOverride>
</file>

<file path=ppt/theme/themeOverride7.xml><?xml version="1.0" encoding="utf-8"?>
<a:themeOverride xmlns:a="http://schemas.openxmlformats.org/drawingml/2006/main">
  <a:clrScheme name="自定义 76">
    <a:dk1>
      <a:srgbClr val="112C3E"/>
    </a:dk1>
    <a:lt1>
      <a:srgbClr val="FFFFFF"/>
    </a:lt1>
    <a:dk2>
      <a:srgbClr val="FFFFFF"/>
    </a:dk2>
    <a:lt2>
      <a:srgbClr val="D6EFFF"/>
    </a:lt2>
    <a:accent1>
      <a:srgbClr val="2CADFF"/>
    </a:accent1>
    <a:accent2>
      <a:srgbClr val="C0F7AB"/>
    </a:accent2>
    <a:accent3>
      <a:srgbClr val="FDFF96"/>
    </a:accent3>
    <a:accent4>
      <a:srgbClr val="FF968A"/>
    </a:accent4>
    <a:accent5>
      <a:srgbClr val="ADADED"/>
    </a:accent5>
    <a:accent6>
      <a:srgbClr val="FCC286"/>
    </a:accent6>
    <a:hlink>
      <a:srgbClr val="2CADFF"/>
    </a:hlink>
    <a:folHlink>
      <a:srgbClr val="C0F7AB"/>
    </a:folHlink>
  </a:clrScheme>
</a:themeOverride>
</file>

<file path=ppt/theme/themeOverride8.xml><?xml version="1.0" encoding="utf-8"?>
<a:themeOverride xmlns:a="http://schemas.openxmlformats.org/drawingml/2006/main">
  <a:clrScheme name="自定义 76">
    <a:dk1>
      <a:srgbClr val="112C3E"/>
    </a:dk1>
    <a:lt1>
      <a:srgbClr val="FFFFFF"/>
    </a:lt1>
    <a:dk2>
      <a:srgbClr val="FFFFFF"/>
    </a:dk2>
    <a:lt2>
      <a:srgbClr val="D6EFFF"/>
    </a:lt2>
    <a:accent1>
      <a:srgbClr val="2CADFF"/>
    </a:accent1>
    <a:accent2>
      <a:srgbClr val="C0F7AB"/>
    </a:accent2>
    <a:accent3>
      <a:srgbClr val="FDFF96"/>
    </a:accent3>
    <a:accent4>
      <a:srgbClr val="FF968A"/>
    </a:accent4>
    <a:accent5>
      <a:srgbClr val="ADADED"/>
    </a:accent5>
    <a:accent6>
      <a:srgbClr val="FCC286"/>
    </a:accent6>
    <a:hlink>
      <a:srgbClr val="2CADFF"/>
    </a:hlink>
    <a:folHlink>
      <a:srgbClr val="C0F7AB"/>
    </a:folHlink>
  </a:clrScheme>
</a:themeOverride>
</file>

<file path=ppt/theme/themeOverride9.xml><?xml version="1.0" encoding="utf-8"?>
<a:themeOverride xmlns:a="http://schemas.openxmlformats.org/drawingml/2006/main">
  <a:clrScheme name="自定义 76">
    <a:dk1>
      <a:srgbClr val="112C3E"/>
    </a:dk1>
    <a:lt1>
      <a:srgbClr val="FFFFFF"/>
    </a:lt1>
    <a:dk2>
      <a:srgbClr val="FFFFFF"/>
    </a:dk2>
    <a:lt2>
      <a:srgbClr val="D6EFFF"/>
    </a:lt2>
    <a:accent1>
      <a:srgbClr val="2CADFF"/>
    </a:accent1>
    <a:accent2>
      <a:srgbClr val="C0F7AB"/>
    </a:accent2>
    <a:accent3>
      <a:srgbClr val="FDFF96"/>
    </a:accent3>
    <a:accent4>
      <a:srgbClr val="FF968A"/>
    </a:accent4>
    <a:accent5>
      <a:srgbClr val="ADADED"/>
    </a:accent5>
    <a:accent6>
      <a:srgbClr val="FCC286"/>
    </a:accent6>
    <a:hlink>
      <a:srgbClr val="2CADFF"/>
    </a:hlink>
    <a:folHlink>
      <a:srgbClr val="C0F7AB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998cfda0004a4cde92ca459d080843e1</Template>
  <TotalTime>373</TotalTime>
  <Words>1118</Words>
  <Application>Microsoft Office PowerPoint</Application>
  <PresentationFormat>宽屏</PresentationFormat>
  <Paragraphs>64</Paragraphs>
  <Slides>13</Slides>
  <Notes>13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6</vt:i4>
      </vt:variant>
      <vt:variant>
        <vt:lpstr>幻灯片标题</vt:lpstr>
      </vt:variant>
      <vt:variant>
        <vt:i4>13</vt:i4>
      </vt:variant>
    </vt:vector>
  </HeadingPairs>
  <TitlesOfParts>
    <vt:vector size="26" baseType="lpstr">
      <vt:lpstr>inpin heiti</vt:lpstr>
      <vt:lpstr>等线</vt:lpstr>
      <vt:lpstr>微软雅黑</vt:lpstr>
      <vt:lpstr>Arial</vt:lpstr>
      <vt:lpstr>Calibri</vt:lpstr>
      <vt:lpstr>Franklin Gothic Book</vt:lpstr>
      <vt:lpstr>Franklin Gothic Medium</vt:lpstr>
      <vt:lpstr>3_Office Theme</vt:lpstr>
      <vt:lpstr>2_Office Theme_-1135547728</vt:lpstr>
      <vt:lpstr>1_Office Theme_430536213</vt:lpstr>
      <vt:lpstr>3_Office Theme_430536216</vt:lpstr>
      <vt:lpstr>3_Office Theme_291351396</vt:lpstr>
      <vt:lpstr>4_Office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申 雪</dc:creator>
  <cp:lastModifiedBy>申 雪</cp:lastModifiedBy>
  <cp:revision>8</cp:revision>
  <dcterms:created xsi:type="dcterms:W3CDTF">2023-05-20T02:22:50Z</dcterms:created>
  <dcterms:modified xsi:type="dcterms:W3CDTF">2023-05-21T23:14:17Z</dcterms:modified>
</cp:coreProperties>
</file>